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20" r:id="rId50"/>
    <p:sldId id="306" r:id="rId51"/>
    <p:sldId id="308" r:id="rId52"/>
    <p:sldId id="305" r:id="rId53"/>
    <p:sldId id="307" r:id="rId54"/>
    <p:sldId id="309" r:id="rId55"/>
    <p:sldId id="310" r:id="rId56"/>
    <p:sldId id="321" r:id="rId57"/>
    <p:sldId id="322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FF40FF"/>
    <a:srgbClr val="FF9300"/>
    <a:srgbClr val="FF26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5"/>
    <p:restoredTop sz="94643"/>
  </p:normalViewPr>
  <p:slideViewPr>
    <p:cSldViewPr snapToGrid="0">
      <p:cViewPr>
        <p:scale>
          <a:sx n="70" d="100"/>
          <a:sy n="70" d="100"/>
        </p:scale>
        <p:origin x="127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8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E149E-87D4-724B-8E95-FF95B1B03D96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E3E4-016D-DC43-81D5-FA897A3C45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5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6.xml"/><Relationship Id="rId18" Type="http://schemas.openxmlformats.org/officeDocument/2006/relationships/image" Target="../media/image230.svg"/><Relationship Id="rId3" Type="http://schemas.openxmlformats.org/officeDocument/2006/relationships/image" Target="../media/image141.png"/><Relationship Id="rId7" Type="http://schemas.openxmlformats.org/officeDocument/2006/relationships/customXml" Target="../ink/ink113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14.xm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customXml" Target="../ink/ink121.xml"/><Relationship Id="rId18" Type="http://schemas.openxmlformats.org/officeDocument/2006/relationships/image" Target="../media/image237.svg"/><Relationship Id="rId3" Type="http://schemas.openxmlformats.org/officeDocument/2006/relationships/image" Target="../media/image141.png"/><Relationship Id="rId7" Type="http://schemas.openxmlformats.org/officeDocument/2006/relationships/customXml" Target="../ink/ink118.xml"/><Relationship Id="rId12" Type="http://schemas.openxmlformats.org/officeDocument/2006/relationships/image" Target="../media/image234.png"/><Relationship Id="rId17" Type="http://schemas.openxmlformats.org/officeDocument/2006/relationships/image" Target="../media/image236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5" Type="http://schemas.openxmlformats.org/officeDocument/2006/relationships/image" Target="../media/image143.png"/><Relationship Id="rId10" Type="http://schemas.openxmlformats.org/officeDocument/2006/relationships/image" Target="../media/image233.png"/><Relationship Id="rId4" Type="http://schemas.openxmlformats.org/officeDocument/2006/relationships/image" Target="../media/image142.svg"/><Relationship Id="rId9" Type="http://schemas.openxmlformats.org/officeDocument/2006/relationships/customXml" Target="../ink/ink119.xml"/><Relationship Id="rId14" Type="http://schemas.openxmlformats.org/officeDocument/2006/relationships/image" Target="../media/image2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microsoft.com/office/2007/relationships/hdphoto" Target="../media/hdphoto4.wdp"/><Relationship Id="rId4" Type="http://schemas.openxmlformats.org/officeDocument/2006/relationships/image" Target="../media/image239.png"/><Relationship Id="rId9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microsoft.com/office/2007/relationships/hdphoto" Target="../media/hdphoto8.wdp"/><Relationship Id="rId4" Type="http://schemas.openxmlformats.org/officeDocument/2006/relationships/image" Target="../media/image2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svg"/><Relationship Id="rId7" Type="http://schemas.openxmlformats.org/officeDocument/2006/relationships/image" Target="../media/image252.emf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emf"/><Relationship Id="rId5" Type="http://schemas.openxmlformats.org/officeDocument/2006/relationships/image" Target="../media/image250.svg"/><Relationship Id="rId4" Type="http://schemas.openxmlformats.org/officeDocument/2006/relationships/image" Target="../media/image249.png"/><Relationship Id="rId9" Type="http://schemas.openxmlformats.org/officeDocument/2006/relationships/image" Target="../media/image25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F755C8EB-CA89-5C49-4897-D814112530FC}"/>
              </a:ext>
            </a:extLst>
          </p:cNvPr>
          <p:cNvGrpSpPr/>
          <p:nvPr/>
        </p:nvGrpSpPr>
        <p:grpSpPr>
          <a:xfrm>
            <a:off x="6166908" y="409575"/>
            <a:ext cx="3159769" cy="927701"/>
            <a:chOff x="2514600" y="950737"/>
            <a:chExt cx="4275427" cy="125525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6FC7259-D07E-BAC0-5A48-60D7E4908A30}"/>
                </a:ext>
              </a:extLst>
            </p:cNvPr>
            <p:cNvSpPr/>
            <p:nvPr/>
          </p:nvSpPr>
          <p:spPr>
            <a:xfrm>
              <a:off x="251460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1F8B48D-0FCC-3D69-47D7-DE6AA482005A}"/>
                </a:ext>
              </a:extLst>
            </p:cNvPr>
            <p:cNvSpPr/>
            <p:nvPr/>
          </p:nvSpPr>
          <p:spPr>
            <a:xfrm>
              <a:off x="371856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B43FB6-B4B3-AE3D-9F39-8B160A304CA4}"/>
                </a:ext>
              </a:extLst>
            </p:cNvPr>
            <p:cNvSpPr/>
            <p:nvPr/>
          </p:nvSpPr>
          <p:spPr>
            <a:xfrm>
              <a:off x="5742995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C4E6BA-2793-3E59-388E-EE04A8ACDBA8}"/>
                </a:ext>
              </a:extLst>
            </p:cNvPr>
            <p:cNvSpPr txBox="1"/>
            <p:nvPr/>
          </p:nvSpPr>
          <p:spPr>
            <a:xfrm>
              <a:off x="4922520" y="156412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8105DFF-5FCE-F0C7-1C40-911FCDC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174" y="950738"/>
              <a:ext cx="803040" cy="25412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5A2ECA8-67ED-CC9F-7B39-1A09A19D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706" y="950737"/>
              <a:ext cx="813204" cy="25412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FBD5C3B-1180-F3E5-0113-8AFE187A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017" y="1035785"/>
              <a:ext cx="986010" cy="223630"/>
            </a:xfrm>
            <a:prstGeom prst="rect">
              <a:avLst/>
            </a:prstGeom>
          </p:spPr>
        </p:pic>
      </p:grp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3EDD04A9-0ED0-AC49-906F-A64C3AA18798}"/>
              </a:ext>
            </a:extLst>
          </p:cNvPr>
          <p:cNvSpPr txBox="1"/>
          <p:nvPr/>
        </p:nvSpPr>
        <p:spPr>
          <a:xfrm>
            <a:off x="4309913" y="6037879"/>
            <a:ext cx="264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Update State Variables</a:t>
            </a:r>
            <a:endParaRPr kumimoji="1" lang="ja-JP" altLang="en-US" sz="2000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E454033B-2AFE-73B7-2F76-A636769D6491}"/>
              </a:ext>
            </a:extLst>
          </p:cNvPr>
          <p:cNvGrpSpPr/>
          <p:nvPr/>
        </p:nvGrpSpPr>
        <p:grpSpPr>
          <a:xfrm>
            <a:off x="4112844" y="4466662"/>
            <a:ext cx="3061749" cy="675791"/>
            <a:chOff x="7194460" y="2404904"/>
            <a:chExt cx="3470564" cy="766025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43A9AA7C-5732-C880-1080-07BF52D4416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99F5BEC7-3BFF-E98A-0A72-2AE3FC67712E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273A97E-2DF1-4DEC-BF7D-E9866C69B952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E6C62E1-76A8-5A24-B478-F32449C9F1F0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7D2EDD7B-58A4-9C92-0D1B-6055EBF7300C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775C936B-C3AE-93E4-A81F-FCF6494022FC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F29C95F1-DA18-52FF-A14C-D115ECA5D320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C2756292-1230-4821-4E45-D689826BAC47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6489A46F-2B8B-F820-4B47-A0509632C02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ABDB620-0A7F-195F-D08D-ADB94619D210}"/>
              </a:ext>
            </a:extLst>
          </p:cNvPr>
          <p:cNvGrpSpPr/>
          <p:nvPr/>
        </p:nvGrpSpPr>
        <p:grpSpPr>
          <a:xfrm>
            <a:off x="371437" y="5242645"/>
            <a:ext cx="1205780" cy="1205780"/>
            <a:chOff x="1968863" y="2228412"/>
            <a:chExt cx="1366780" cy="1366780"/>
          </a:xfrm>
        </p:grpSpPr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id="{6E816B29-66E7-53E1-F983-30ED7BD6DA72}"/>
                </a:ext>
              </a:extLst>
            </p:cNvPr>
            <p:cNvSpPr/>
            <p:nvPr/>
          </p:nvSpPr>
          <p:spPr>
            <a:xfrm>
              <a:off x="2111634" y="3139405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5A58EF26-0240-5ACD-4CC8-BF6CECD54B95}"/>
                </a:ext>
              </a:extLst>
            </p:cNvPr>
            <p:cNvSpPr/>
            <p:nvPr/>
          </p:nvSpPr>
          <p:spPr>
            <a:xfrm>
              <a:off x="2868882" y="2345752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3DD0687-F3E9-FDF2-AD34-EC6716DD83FD}"/>
                </a:ext>
              </a:extLst>
            </p:cNvPr>
            <p:cNvSpPr/>
            <p:nvPr/>
          </p:nvSpPr>
          <p:spPr>
            <a:xfrm>
              <a:off x="2744934" y="2965963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直方体 151">
              <a:extLst>
                <a:ext uri="{FF2B5EF4-FFF2-40B4-BE49-F238E27FC236}">
                  <a16:creationId xmlns:a16="http://schemas.microsoft.com/office/drawing/2014/main" id="{C34AD57C-87D8-CB8E-CECA-814D5F45ECD8}"/>
                </a:ext>
              </a:extLst>
            </p:cNvPr>
            <p:cNvSpPr/>
            <p:nvPr/>
          </p:nvSpPr>
          <p:spPr>
            <a:xfrm>
              <a:off x="1968863" y="2228412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E414B1F5-7BDC-F404-17BD-3AAED40C92FC}"/>
              </a:ext>
            </a:extLst>
          </p:cNvPr>
          <p:cNvGrpSpPr/>
          <p:nvPr/>
        </p:nvGrpSpPr>
        <p:grpSpPr>
          <a:xfrm>
            <a:off x="6215251" y="2989600"/>
            <a:ext cx="3061749" cy="675791"/>
            <a:chOff x="7194460" y="2404904"/>
            <a:chExt cx="3470564" cy="7660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8A6A95E8-D137-0706-4B81-37CFB80D8A40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5BB74CDB-058B-C64C-70C9-394ED120C942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53E3581D-0D93-9CAF-09E8-4CF18730D0CF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A14464-BEDD-5F67-9C30-A1643F6F53A3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715EBFD4-EB4D-D035-D9C9-3FAD747943BB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641CB534-FB62-B1A9-D364-5B9853000015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1AAF4F75-7796-5C4A-8062-0E4620501FB5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B58A3163-67A0-C400-36D6-BB2AFC3C612E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BC043384-7DB3-52F3-6EBE-AB874E115A3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9B5DEBA7-1929-CB67-8F98-8DC7629E441C}"/>
              </a:ext>
            </a:extLst>
          </p:cNvPr>
          <p:cNvGrpSpPr/>
          <p:nvPr/>
        </p:nvGrpSpPr>
        <p:grpSpPr>
          <a:xfrm>
            <a:off x="2009068" y="2989600"/>
            <a:ext cx="3061749" cy="675791"/>
            <a:chOff x="7194460" y="2404904"/>
            <a:chExt cx="3470564" cy="766025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38934DCD-8758-F83D-2C30-6C563AC404B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AE2E9F60-0061-9343-1BFA-0F16C9D37127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8C515C8B-2710-2D85-F52D-8DEABED975E7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3F92FBB2-3FC3-328B-1574-6D00F8C2324F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E48B5D5-292B-B3BC-9F07-37AED3F29BE4}"/>
                </a:ext>
              </a:extLst>
            </p:cNvPr>
            <p:cNvSpPr/>
            <p:nvPr/>
          </p:nvSpPr>
          <p:spPr>
            <a:xfrm>
              <a:off x="7313626" y="2487727"/>
              <a:ext cx="198338" cy="19845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4B89DF51-A9E6-0772-3EC2-6D56E119435E}"/>
                </a:ext>
              </a:extLst>
            </p:cNvPr>
            <p:cNvSpPr/>
            <p:nvPr/>
          </p:nvSpPr>
          <p:spPr>
            <a:xfrm>
              <a:off x="8337387" y="2499072"/>
              <a:ext cx="228389" cy="22426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6C3E114B-A188-A902-73D7-02A96DDED7C5}"/>
                </a:ext>
              </a:extLst>
            </p:cNvPr>
            <p:cNvSpPr/>
            <p:nvPr/>
          </p:nvSpPr>
          <p:spPr>
            <a:xfrm>
              <a:off x="8565775" y="2779883"/>
              <a:ext cx="178835" cy="162733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AF502CFF-9364-2C78-8202-86E9C154E926}"/>
                </a:ext>
              </a:extLst>
            </p:cNvPr>
            <p:cNvSpPr/>
            <p:nvPr/>
          </p:nvSpPr>
          <p:spPr>
            <a:xfrm>
              <a:off x="10366614" y="2475923"/>
              <a:ext cx="244236" cy="21025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9E17653A-7FEA-713A-F6E9-B7F9DD16A6DC}"/>
              </a:ext>
            </a:extLst>
          </p:cNvPr>
          <p:cNvGrpSpPr/>
          <p:nvPr/>
        </p:nvGrpSpPr>
        <p:grpSpPr>
          <a:xfrm>
            <a:off x="6683795" y="1732240"/>
            <a:ext cx="2097389" cy="862394"/>
            <a:chOff x="3242664" y="3169663"/>
            <a:chExt cx="2377440" cy="977544"/>
          </a:xfrm>
        </p:grpSpPr>
        <p:sp>
          <p:nvSpPr>
            <p:cNvPr id="115" name="台形 114">
              <a:extLst>
                <a:ext uri="{FF2B5EF4-FFF2-40B4-BE49-F238E27FC236}">
                  <a16:creationId xmlns:a16="http://schemas.microsoft.com/office/drawing/2014/main" id="{4B0F6156-008A-4AE5-703C-8EDD27F2BB63}"/>
                </a:ext>
              </a:extLst>
            </p:cNvPr>
            <p:cNvSpPr/>
            <p:nvPr/>
          </p:nvSpPr>
          <p:spPr>
            <a:xfrm>
              <a:off x="3242664" y="3169663"/>
              <a:ext cx="2377440" cy="977544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B342F9C0-91DA-C4AC-BF25-A47291704F9B}"/>
                </a:ext>
              </a:extLst>
            </p:cNvPr>
            <p:cNvGrpSpPr/>
            <p:nvPr/>
          </p:nvGrpSpPr>
          <p:grpSpPr>
            <a:xfrm>
              <a:off x="3765283" y="3243478"/>
              <a:ext cx="1369538" cy="843562"/>
              <a:chOff x="3718003" y="3037014"/>
              <a:chExt cx="2157888" cy="1329138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8755CC4B-5297-8F02-8E1E-3FB5BF7BA17E}"/>
                  </a:ext>
                </a:extLst>
              </p:cNvPr>
              <p:cNvSpPr/>
              <p:nvPr/>
            </p:nvSpPr>
            <p:spPr>
              <a:xfrm rot="5400000">
                <a:off x="5616941" y="3571715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B842AF0F-C80B-2E0F-C97C-779A7C8388D7}"/>
                  </a:ext>
                </a:extLst>
              </p:cNvPr>
              <p:cNvSpPr/>
              <p:nvPr/>
            </p:nvSpPr>
            <p:spPr>
              <a:xfrm rot="5400000">
                <a:off x="4350982" y="35789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CE1CF5A3-1418-A36A-40C5-C86DE3F6CCD9}"/>
                  </a:ext>
                </a:extLst>
              </p:cNvPr>
              <p:cNvSpPr/>
              <p:nvPr/>
            </p:nvSpPr>
            <p:spPr>
              <a:xfrm rot="5400000">
                <a:off x="4983961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05E09988-2DF6-77C6-531F-55C58431C90D}"/>
                  </a:ext>
                </a:extLst>
              </p:cNvPr>
              <p:cNvSpPr/>
              <p:nvPr/>
            </p:nvSpPr>
            <p:spPr>
              <a:xfrm rot="5400000">
                <a:off x="3718003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27CF313C-C304-35E4-6E53-DAE7CE1C91D8}"/>
                  </a:ext>
                </a:extLst>
              </p:cNvPr>
              <p:cNvSpPr/>
              <p:nvPr/>
            </p:nvSpPr>
            <p:spPr>
              <a:xfrm rot="5400000">
                <a:off x="5207379" y="40997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B4618B3-88DB-0F1D-61A9-BD08639E76B8}"/>
                  </a:ext>
                </a:extLst>
              </p:cNvPr>
              <p:cNvSpPr/>
              <p:nvPr/>
            </p:nvSpPr>
            <p:spPr>
              <a:xfrm rot="5400000">
                <a:off x="4054730" y="410720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77E13F42-02D0-5057-777B-7A3A414D66C4}"/>
                  </a:ext>
                </a:extLst>
              </p:cNvPr>
              <p:cNvSpPr/>
              <p:nvPr/>
            </p:nvSpPr>
            <p:spPr>
              <a:xfrm rot="5400000">
                <a:off x="4641861" y="4102240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3ABB1AA-458B-52EE-98B9-74A37DD65930}"/>
                  </a:ext>
                </a:extLst>
              </p:cNvPr>
              <p:cNvSpPr/>
              <p:nvPr/>
            </p:nvSpPr>
            <p:spPr>
              <a:xfrm rot="5400000">
                <a:off x="5207379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BD06F478-936D-E115-3742-6E810704D471}"/>
                  </a:ext>
                </a:extLst>
              </p:cNvPr>
              <p:cNvSpPr/>
              <p:nvPr/>
            </p:nvSpPr>
            <p:spPr>
              <a:xfrm rot="5400000">
                <a:off x="4054963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95A2E875-6F3C-1703-467A-20EB74A613BF}"/>
                  </a:ext>
                </a:extLst>
              </p:cNvPr>
              <p:cNvSpPr/>
              <p:nvPr/>
            </p:nvSpPr>
            <p:spPr>
              <a:xfrm rot="5400000">
                <a:off x="4643982" y="3037021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CFCE5832-5862-28CF-96E1-FA7118FBED20}"/>
                  </a:ext>
                </a:extLst>
              </p:cNvPr>
              <p:cNvCxnSpPr>
                <a:stCxn id="46" idx="6"/>
                <a:endCxn id="52" idx="2"/>
              </p:cNvCxnSpPr>
              <p:nvPr/>
            </p:nvCxnSpPr>
            <p:spPr>
              <a:xfrm>
                <a:off x="5336853" y="3295963"/>
                <a:ext cx="409562" cy="27575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46D20718-9EF7-35F2-B524-2B957C9F2B38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 flipH="1">
                <a:off x="5113435" y="3295963"/>
                <a:ext cx="223418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46C85992-052D-2848-2926-05415B8CD7DA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 flipH="1">
                <a:off x="4480456" y="3295963"/>
                <a:ext cx="856397" cy="28299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06A4A555-C1C2-5622-B722-E61EEE18C08F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 flipH="1">
                <a:off x="3847477" y="3295963"/>
                <a:ext cx="1489376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78866FF8-A6DE-5393-1AFF-F08630CB1C69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>
                <a:off x="4773456" y="3295971"/>
                <a:ext cx="972959" cy="27574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EB32C4FA-34D3-3AC8-B57E-21C0B6E84C2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773456" y="3295971"/>
                <a:ext cx="339979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B1A18BF0-8E0A-6825-5A82-3F06919EB932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H="1">
                <a:off x="4480456" y="3295971"/>
                <a:ext cx="293000" cy="28298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54C030FE-C3F6-7EC2-B341-7A628EC95508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 flipH="1">
                <a:off x="3847477" y="3295971"/>
                <a:ext cx="925978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9CE63E0-3ABD-4829-1EEF-F165A88F78B2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184437" y="3295964"/>
                <a:ext cx="1561978" cy="2757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9142C6E-2F8D-D6FA-1505-555D5283F65B}"/>
                  </a:ext>
                </a:extLst>
              </p:cNvPr>
              <p:cNvCxnSpPr>
                <a:cxnSpLocks/>
                <a:stCxn id="47" idx="6"/>
                <a:endCxn id="54" idx="2"/>
              </p:cNvCxnSpPr>
              <p:nvPr/>
            </p:nvCxnSpPr>
            <p:spPr>
              <a:xfrm>
                <a:off x="4184437" y="3295964"/>
                <a:ext cx="928997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CD6C65B-46C4-BE9D-24E4-99EAC2234F84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184437" y="3295964"/>
                <a:ext cx="296019" cy="28299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8E47099-7013-0D1E-473F-95C1865202E1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 flipH="1">
                <a:off x="3847477" y="3295964"/>
                <a:ext cx="336960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893C4D80-10A9-1D26-32B1-20974F8EE59A}"/>
                  </a:ext>
                </a:extLst>
              </p:cNvPr>
              <p:cNvCxnSpPr>
                <a:cxnSpLocks/>
                <a:stCxn id="52" idx="6"/>
                <a:endCxn id="49" idx="2"/>
              </p:cNvCxnSpPr>
              <p:nvPr/>
            </p:nvCxnSpPr>
            <p:spPr>
              <a:xfrm flipH="1">
                <a:off x="5336853" y="3830665"/>
                <a:ext cx="409562" cy="26908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8944819-5CD4-6868-9F2F-5A629763A7DA}"/>
                  </a:ext>
                </a:extLst>
              </p:cNvPr>
              <p:cNvCxnSpPr>
                <a:cxnSpLocks/>
                <a:stCxn id="52" idx="6"/>
                <a:endCxn id="51" idx="2"/>
              </p:cNvCxnSpPr>
              <p:nvPr/>
            </p:nvCxnSpPr>
            <p:spPr>
              <a:xfrm flipH="1">
                <a:off x="4771335" y="3830665"/>
                <a:ext cx="975080" cy="271575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878AED9-6E4D-6534-8595-74FD5F656B34}"/>
                  </a:ext>
                </a:extLst>
              </p:cNvPr>
              <p:cNvCxnSpPr>
                <a:cxnSpLocks/>
                <a:stCxn id="52" idx="6"/>
                <a:endCxn id="50" idx="2"/>
              </p:cNvCxnSpPr>
              <p:nvPr/>
            </p:nvCxnSpPr>
            <p:spPr>
              <a:xfrm flipH="1">
                <a:off x="4184204" y="3830665"/>
                <a:ext cx="1562211" cy="2765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A97E2C32-A135-D73E-EF7B-274B60AA5F07}"/>
                  </a:ext>
                </a:extLst>
              </p:cNvPr>
              <p:cNvCxnSpPr>
                <a:cxnSpLocks/>
                <a:stCxn id="54" idx="6"/>
                <a:endCxn id="49" idx="2"/>
              </p:cNvCxnSpPr>
              <p:nvPr/>
            </p:nvCxnSpPr>
            <p:spPr>
              <a:xfrm>
                <a:off x="5113435" y="3845142"/>
                <a:ext cx="223418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7EF7736-06D2-F5EF-E471-B911C679A6A4}"/>
                  </a:ext>
                </a:extLst>
              </p:cNvPr>
              <p:cNvCxnSpPr>
                <a:cxnSpLocks/>
                <a:stCxn id="54" idx="6"/>
                <a:endCxn id="51" idx="2"/>
              </p:cNvCxnSpPr>
              <p:nvPr/>
            </p:nvCxnSpPr>
            <p:spPr>
              <a:xfrm flipH="1">
                <a:off x="4771335" y="3845142"/>
                <a:ext cx="342100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72030E8-18A3-6431-C28D-E315E63562E2}"/>
                  </a:ext>
                </a:extLst>
              </p:cNvPr>
              <p:cNvCxnSpPr>
                <a:cxnSpLocks/>
                <a:stCxn id="54" idx="6"/>
                <a:endCxn id="50" idx="2"/>
              </p:cNvCxnSpPr>
              <p:nvPr/>
            </p:nvCxnSpPr>
            <p:spPr>
              <a:xfrm flipH="1">
                <a:off x="4184204" y="3845142"/>
                <a:ext cx="929231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703943B6-BD86-634E-44EB-E8FEA3DA83C3}"/>
                  </a:ext>
                </a:extLst>
              </p:cNvPr>
              <p:cNvCxnSpPr>
                <a:cxnSpLocks/>
                <a:stCxn id="53" idx="6"/>
                <a:endCxn id="49" idx="2"/>
              </p:cNvCxnSpPr>
              <p:nvPr/>
            </p:nvCxnSpPr>
            <p:spPr>
              <a:xfrm>
                <a:off x="4480456" y="3837904"/>
                <a:ext cx="856397" cy="2618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8A3CF79-FB83-F335-DCF0-8B669DE7ACB6}"/>
                  </a:ext>
                </a:extLst>
              </p:cNvPr>
              <p:cNvCxnSpPr>
                <a:cxnSpLocks/>
                <a:stCxn id="53" idx="6"/>
                <a:endCxn id="51" idx="2"/>
              </p:cNvCxnSpPr>
              <p:nvPr/>
            </p:nvCxnSpPr>
            <p:spPr>
              <a:xfrm>
                <a:off x="4480456" y="3837904"/>
                <a:ext cx="290879" cy="2643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F263E1B-CFB4-2337-683A-9911A79949C8}"/>
                  </a:ext>
                </a:extLst>
              </p:cNvPr>
              <p:cNvCxnSpPr>
                <a:cxnSpLocks/>
                <a:stCxn id="53" idx="6"/>
                <a:endCxn id="50" idx="2"/>
              </p:cNvCxnSpPr>
              <p:nvPr/>
            </p:nvCxnSpPr>
            <p:spPr>
              <a:xfrm flipH="1">
                <a:off x="4184204" y="3837904"/>
                <a:ext cx="296252" cy="2692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F9AB6E3E-C457-748B-3C33-29559F3BF520}"/>
                  </a:ext>
                </a:extLst>
              </p:cNvPr>
              <p:cNvCxnSpPr>
                <a:cxnSpLocks/>
                <a:stCxn id="55" idx="6"/>
                <a:endCxn id="49" idx="2"/>
              </p:cNvCxnSpPr>
              <p:nvPr/>
            </p:nvCxnSpPr>
            <p:spPr>
              <a:xfrm>
                <a:off x="3847477" y="3845142"/>
                <a:ext cx="1489376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D2535B0-E267-13AB-9B52-5A1C9785F3F3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>
                <a:off x="3847477" y="3845142"/>
                <a:ext cx="923858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DD3C4B88-9631-0106-EA08-23D86FD63163}"/>
                  </a:ext>
                </a:extLst>
              </p:cNvPr>
              <p:cNvCxnSpPr>
                <a:cxnSpLocks/>
                <a:stCxn id="55" idx="6"/>
                <a:endCxn id="50" idx="2"/>
              </p:cNvCxnSpPr>
              <p:nvPr/>
            </p:nvCxnSpPr>
            <p:spPr>
              <a:xfrm>
                <a:off x="3847477" y="3845142"/>
                <a:ext cx="336727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77FE4D6-F85B-48C0-AEE0-1486A20CFD99}"/>
                </a:ext>
              </a:extLst>
            </p:cNvPr>
            <p:cNvSpPr txBox="1"/>
            <p:nvPr/>
          </p:nvSpPr>
          <p:spPr>
            <a:xfrm>
              <a:off x="3385604" y="3467582"/>
              <a:ext cx="2091561" cy="45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Object Detector</a:t>
              </a:r>
              <a:endParaRPr kumimoji="1" lang="ja-JP" altLang="en-US" sz="2000"/>
            </a:p>
          </p:txBody>
        </p:sp>
      </p:grp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87615E3B-92E4-5379-E889-87957B2CA6CA}"/>
              </a:ext>
            </a:extLst>
          </p:cNvPr>
          <p:cNvCxnSpPr>
            <a:cxnSpLocks/>
          </p:cNvCxnSpPr>
          <p:nvPr/>
        </p:nvCxnSpPr>
        <p:spPr>
          <a:xfrm flipV="1">
            <a:off x="2009068" y="3996200"/>
            <a:ext cx="1465878" cy="15133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182C401-79BF-EE24-C160-870255DB06FC}"/>
              </a:ext>
            </a:extLst>
          </p:cNvPr>
          <p:cNvSpPr txBox="1"/>
          <p:nvPr/>
        </p:nvSpPr>
        <p:spPr>
          <a:xfrm>
            <a:off x="0" y="4360565"/>
            <a:ext cx="282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Bounding Box Prediction</a:t>
            </a:r>
            <a:endParaRPr kumimoji="1" lang="ja-JP" altLang="en-US" sz="2000"/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BF274E5D-68E9-9051-1177-14C1E9D4BF1B}"/>
              </a:ext>
            </a:extLst>
          </p:cNvPr>
          <p:cNvSpPr txBox="1"/>
          <p:nvPr/>
        </p:nvSpPr>
        <p:spPr>
          <a:xfrm>
            <a:off x="4970811" y="3805591"/>
            <a:ext cx="14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Matching</a:t>
            </a:r>
            <a:endParaRPr kumimoji="1" lang="ja-JP" altLang="en-US" sz="2000"/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EAE131D8-B42F-3A51-4BDC-5E79626E914E}"/>
              </a:ext>
            </a:extLst>
          </p:cNvPr>
          <p:cNvGrpSpPr/>
          <p:nvPr/>
        </p:nvGrpSpPr>
        <p:grpSpPr>
          <a:xfrm>
            <a:off x="3733369" y="3866285"/>
            <a:ext cx="3816837" cy="450113"/>
            <a:chOff x="4622596" y="3125382"/>
            <a:chExt cx="4326475" cy="510214"/>
          </a:xfrm>
        </p:grpSpPr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EE883C1E-0EDA-EED0-A5B4-C0E1C9E2C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1071" y="3131597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61CB74DF-09FC-8092-50A1-B9F8BB86B194}"/>
                </a:ext>
              </a:extLst>
            </p:cNvPr>
            <p:cNvCxnSpPr>
              <a:cxnSpLocks/>
            </p:cNvCxnSpPr>
            <p:nvPr/>
          </p:nvCxnSpPr>
          <p:spPr>
            <a:xfrm>
              <a:off x="4622596" y="3125382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グループ化 184">
            <a:extLst>
              <a:ext uri="{FF2B5EF4-FFF2-40B4-BE49-F238E27FC236}">
                <a16:creationId xmlns:a16="http://schemas.microsoft.com/office/drawing/2014/main" id="{92D077BB-F147-B967-5FF1-4F573EA47E60}"/>
              </a:ext>
            </a:extLst>
          </p:cNvPr>
          <p:cNvGrpSpPr/>
          <p:nvPr/>
        </p:nvGrpSpPr>
        <p:grpSpPr>
          <a:xfrm>
            <a:off x="9999043" y="5242645"/>
            <a:ext cx="1205780" cy="1205780"/>
            <a:chOff x="9520065" y="4739679"/>
            <a:chExt cx="1366780" cy="1366780"/>
          </a:xfrm>
        </p:grpSpPr>
        <p:sp>
          <p:nvSpPr>
            <p:cNvPr id="181" name="円/楕円 180">
              <a:extLst>
                <a:ext uri="{FF2B5EF4-FFF2-40B4-BE49-F238E27FC236}">
                  <a16:creationId xmlns:a16="http://schemas.microsoft.com/office/drawing/2014/main" id="{7B93E48B-A1AA-7475-9288-BD33EE26FCA5}"/>
                </a:ext>
              </a:extLst>
            </p:cNvPr>
            <p:cNvSpPr/>
            <p:nvPr/>
          </p:nvSpPr>
          <p:spPr>
            <a:xfrm>
              <a:off x="9662836" y="5471766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円/楕円 181">
              <a:extLst>
                <a:ext uri="{FF2B5EF4-FFF2-40B4-BE49-F238E27FC236}">
                  <a16:creationId xmlns:a16="http://schemas.microsoft.com/office/drawing/2014/main" id="{CCE6DB8A-580D-EC42-3AE2-3530B2D60DEB}"/>
                </a:ext>
              </a:extLst>
            </p:cNvPr>
            <p:cNvSpPr/>
            <p:nvPr/>
          </p:nvSpPr>
          <p:spPr>
            <a:xfrm>
              <a:off x="10340569" y="4857019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円/楕円 182">
              <a:extLst>
                <a:ext uri="{FF2B5EF4-FFF2-40B4-BE49-F238E27FC236}">
                  <a16:creationId xmlns:a16="http://schemas.microsoft.com/office/drawing/2014/main" id="{6A73A58F-0720-F6C8-5908-022FDB328D62}"/>
                </a:ext>
              </a:extLst>
            </p:cNvPr>
            <p:cNvSpPr/>
            <p:nvPr/>
          </p:nvSpPr>
          <p:spPr>
            <a:xfrm>
              <a:off x="10514800" y="5477230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直方体 183">
              <a:extLst>
                <a:ext uri="{FF2B5EF4-FFF2-40B4-BE49-F238E27FC236}">
                  <a16:creationId xmlns:a16="http://schemas.microsoft.com/office/drawing/2014/main" id="{ED158C3E-AD97-0DBF-E671-C400827B5EB9}"/>
                </a:ext>
              </a:extLst>
            </p:cNvPr>
            <p:cNvSpPr/>
            <p:nvPr/>
          </p:nvSpPr>
          <p:spPr>
            <a:xfrm>
              <a:off x="9520065" y="4739679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F5DB5D90-33D1-DF7D-05F2-4ADD89502990}"/>
              </a:ext>
            </a:extLst>
          </p:cNvPr>
          <p:cNvCxnSpPr>
            <a:cxnSpLocks/>
          </p:cNvCxnSpPr>
          <p:nvPr/>
        </p:nvCxnSpPr>
        <p:spPr>
          <a:xfrm>
            <a:off x="2101571" y="5888496"/>
            <a:ext cx="7373117" cy="2894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5DD03479-200C-C30C-DC4A-C20D890D6D10}"/>
              </a:ext>
            </a:extLst>
          </p:cNvPr>
          <p:cNvCxnSpPr>
            <a:cxnSpLocks/>
          </p:cNvCxnSpPr>
          <p:nvPr/>
        </p:nvCxnSpPr>
        <p:spPr>
          <a:xfrm>
            <a:off x="5639919" y="5322818"/>
            <a:ext cx="0" cy="4779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15CB2D41-045B-94EF-1F8B-CA796824B595}"/>
              </a:ext>
            </a:extLst>
          </p:cNvPr>
          <p:cNvSpPr txBox="1"/>
          <p:nvPr/>
        </p:nvSpPr>
        <p:spPr>
          <a:xfrm>
            <a:off x="5633081" y="5336723"/>
            <a:ext cx="268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Observation Variables</a:t>
            </a:r>
            <a:endParaRPr kumimoji="1" lang="ja-JP" altLang="en-US" sz="2000"/>
          </a:p>
        </p:txBody>
      </p:sp>
      <p:pic>
        <p:nvPicPr>
          <p:cNvPr id="211" name="図 210">
            <a:extLst>
              <a:ext uri="{FF2B5EF4-FFF2-40B4-BE49-F238E27FC236}">
                <a16:creationId xmlns:a16="http://schemas.microsoft.com/office/drawing/2014/main" id="{575F0826-0E76-5CED-9E54-B30A33BC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41" y="892992"/>
            <a:ext cx="2127762" cy="212776"/>
          </a:xfrm>
          <a:prstGeom prst="rect">
            <a:avLst/>
          </a:prstGeom>
        </p:spPr>
      </p:pic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A8DE4856-245A-8D61-EC26-5F29EA671171}"/>
              </a:ext>
            </a:extLst>
          </p:cNvPr>
          <p:cNvSpPr txBox="1"/>
          <p:nvPr/>
        </p:nvSpPr>
        <p:spPr>
          <a:xfrm>
            <a:off x="8885815" y="1852485"/>
            <a:ext cx="31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(1) Object Detection</a:t>
            </a:r>
            <a:endParaRPr kumimoji="1" lang="ja-JP" altLang="en-US" sz="2800" b="1"/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7A84F2D2-F645-5D70-D171-85E4BA7C211C}"/>
              </a:ext>
            </a:extLst>
          </p:cNvPr>
          <p:cNvSpPr txBox="1"/>
          <p:nvPr/>
        </p:nvSpPr>
        <p:spPr>
          <a:xfrm>
            <a:off x="8104335" y="3853687"/>
            <a:ext cx="315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(2) Re-Identification</a:t>
            </a:r>
            <a:endParaRPr kumimoji="1" lang="ja-JP" altLang="en-US" sz="2800" b="1"/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061EA1B4-C3C3-F864-B479-E6F086BC27C7}"/>
              </a:ext>
            </a:extLst>
          </p:cNvPr>
          <p:cNvSpPr txBox="1"/>
          <p:nvPr/>
        </p:nvSpPr>
        <p:spPr>
          <a:xfrm>
            <a:off x="7334524" y="4729637"/>
            <a:ext cx="3113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(3) State Estimation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595073" y="4085143"/>
              <a:ext cx="3102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b="1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F811E-E134-E719-05F4-5E2C48B56E37}"/>
              </a:ext>
            </a:extLst>
          </p:cNvPr>
          <p:cNvSpPr txBox="1"/>
          <p:nvPr/>
        </p:nvSpPr>
        <p:spPr>
          <a:xfrm>
            <a:off x="3448480" y="2921168"/>
            <a:ext cx="5295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6000"/>
              <a:t>ここからスライド</a:t>
            </a:r>
          </a:p>
        </p:txBody>
      </p:sp>
    </p:spTree>
    <p:extLst>
      <p:ext uri="{BB962C8B-B14F-4D97-AF65-F5344CB8AC3E}">
        <p14:creationId xmlns:p14="http://schemas.microsoft.com/office/powerpoint/2010/main" val="161221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93333-9421-2B35-3D2F-145743F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2" y="737437"/>
            <a:ext cx="10276876" cy="53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台形 39">
            <a:extLst>
              <a:ext uri="{FF2B5EF4-FFF2-40B4-BE49-F238E27FC236}">
                <a16:creationId xmlns:a16="http://schemas.microsoft.com/office/drawing/2014/main" id="{C0CFBF02-0180-C3D6-802A-886A750AA2AF}"/>
              </a:ext>
            </a:extLst>
          </p:cNvPr>
          <p:cNvSpPr/>
          <p:nvPr/>
        </p:nvSpPr>
        <p:spPr>
          <a:xfrm rot="10800000">
            <a:off x="1890024" y="5328427"/>
            <a:ext cx="1735931" cy="2471738"/>
          </a:xfrm>
          <a:prstGeom prst="trapezoid">
            <a:avLst>
              <a:gd name="adj" fmla="val 9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65475B40-9177-E14F-D239-E0B783452CC6}"/>
              </a:ext>
            </a:extLst>
          </p:cNvPr>
          <p:cNvSpPr/>
          <p:nvPr/>
        </p:nvSpPr>
        <p:spPr>
          <a:xfrm>
            <a:off x="2320308" y="6036765"/>
            <a:ext cx="250031" cy="164306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32EFC4A1-E07A-CE3E-59A3-3E180C32E0D3}"/>
              </a:ext>
            </a:extLst>
          </p:cNvPr>
          <p:cNvGrpSpPr/>
          <p:nvPr/>
        </p:nvGrpSpPr>
        <p:grpSpPr>
          <a:xfrm>
            <a:off x="1174865" y="1568261"/>
            <a:ext cx="9842269" cy="3721477"/>
            <a:chOff x="1827594" y="1006716"/>
            <a:chExt cx="9842269" cy="3721477"/>
          </a:xfrm>
        </p:grpSpPr>
        <p:pic>
          <p:nvPicPr>
            <p:cNvPr id="22" name="図 21" descr="テーブル, 小さい, 項目, 写真 が含まれている画像&#10;&#10;自動的に生成された説明">
              <a:extLst>
                <a:ext uri="{FF2B5EF4-FFF2-40B4-BE49-F238E27FC236}">
                  <a16:creationId xmlns:a16="http://schemas.microsoft.com/office/drawing/2014/main" id="{5D80737B-ACB4-8A2B-5815-9C184CC08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0" r="40566" b="79918"/>
            <a:stretch/>
          </p:blipFill>
          <p:spPr>
            <a:xfrm>
              <a:off x="1827594" y="1140190"/>
              <a:ext cx="3759864" cy="33030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F2215813-A9FB-1FAF-FC1E-5C1D735674F3}"/>
                </a:ext>
              </a:extLst>
            </p:cNvPr>
            <p:cNvGrpSpPr/>
            <p:nvPr/>
          </p:nvGrpSpPr>
          <p:grpSpPr>
            <a:xfrm>
              <a:off x="6814003" y="1528577"/>
              <a:ext cx="3914996" cy="1061458"/>
              <a:chOff x="6814003" y="1528577"/>
              <a:chExt cx="3914996" cy="1061458"/>
            </a:xfrm>
          </p:grpSpPr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711F05D8-8C43-D4A4-3B1D-49366F6C8A60}"/>
                  </a:ext>
                </a:extLst>
              </p:cNvPr>
              <p:cNvSpPr/>
              <p:nvPr/>
            </p:nvSpPr>
            <p:spPr>
              <a:xfrm rot="19654334">
                <a:off x="7110232" y="189112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D1FB1738-889F-319E-D007-EB9BA978D303}"/>
                  </a:ext>
                </a:extLst>
              </p:cNvPr>
              <p:cNvSpPr/>
              <p:nvPr/>
            </p:nvSpPr>
            <p:spPr>
              <a:xfrm rot="1539669">
                <a:off x="8945831" y="178007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1A2BAE6A-53CF-8680-F23F-0C898EF8FCDA}"/>
                  </a:ext>
                </a:extLst>
              </p:cNvPr>
              <p:cNvSpPr/>
              <p:nvPr/>
            </p:nvSpPr>
            <p:spPr>
              <a:xfrm rot="21138856">
                <a:off x="9620178" y="1958755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5BB535E-FAAC-3324-1F44-10C4D66D3B47}"/>
                  </a:ext>
                </a:extLst>
              </p:cNvPr>
              <p:cNvSpPr/>
              <p:nvPr/>
            </p:nvSpPr>
            <p:spPr>
              <a:xfrm rot="420106">
                <a:off x="8209992" y="15285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30D14784-F6E2-6B6C-A8EC-34088F0A1CAB}"/>
                  </a:ext>
                </a:extLst>
              </p:cNvPr>
              <p:cNvSpPr/>
              <p:nvPr/>
            </p:nvSpPr>
            <p:spPr>
              <a:xfrm rot="20730660">
                <a:off x="7803919" y="156781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B6DCBE81-C81A-2192-AAA9-BD9370F0BDE3}"/>
                  </a:ext>
                </a:extLst>
              </p:cNvPr>
              <p:cNvSpPr/>
              <p:nvPr/>
            </p:nvSpPr>
            <p:spPr>
              <a:xfrm rot="1370433">
                <a:off x="8598028" y="1629572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F7C19756-978D-452D-E5B1-E7A7E8EE6E87}"/>
                  </a:ext>
                </a:extLst>
              </p:cNvPr>
              <p:cNvSpPr/>
              <p:nvPr/>
            </p:nvSpPr>
            <p:spPr>
              <a:xfrm rot="19888803">
                <a:off x="7437325" y="17030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CBE4DEFC-B2E7-E703-328E-DA6E6442BC83}"/>
                  </a:ext>
                </a:extLst>
              </p:cNvPr>
              <p:cNvSpPr/>
              <p:nvPr/>
            </p:nvSpPr>
            <p:spPr>
              <a:xfrm rot="1106480">
                <a:off x="9275008" y="19253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281D04C5-ACCC-7D7E-A45B-0D2F15EA73B7}"/>
                  </a:ext>
                </a:extLst>
              </p:cNvPr>
              <p:cNvSpPr/>
              <p:nvPr/>
            </p:nvSpPr>
            <p:spPr>
              <a:xfrm rot="20226541">
                <a:off x="9940816" y="188079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6EE337D9-E93D-73F3-C94C-3195A07AED39}"/>
                  </a:ext>
                </a:extLst>
              </p:cNvPr>
              <p:cNvSpPr/>
              <p:nvPr/>
            </p:nvSpPr>
            <p:spPr>
              <a:xfrm rot="19887873">
                <a:off x="10238994" y="172408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4BB4063E-10D4-41B8-998D-A43D1C4F263D}"/>
                  </a:ext>
                </a:extLst>
              </p:cNvPr>
              <p:cNvSpPr/>
              <p:nvPr/>
            </p:nvSpPr>
            <p:spPr>
              <a:xfrm rot="19486925">
                <a:off x="6814003" y="210359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7D60CE5A-E8AE-A404-00B1-37B8E39FF304}"/>
                  </a:ext>
                </a:extLst>
              </p:cNvPr>
              <p:cNvSpPr/>
              <p:nvPr/>
            </p:nvSpPr>
            <p:spPr>
              <a:xfrm>
                <a:off x="6827654" y="1862400"/>
                <a:ext cx="3901345" cy="727635"/>
              </a:xfrm>
              <a:custGeom>
                <a:avLst/>
                <a:gdLst>
                  <a:gd name="connsiteX0" fmla="*/ 0 w 3300761"/>
                  <a:gd name="connsiteY0" fmla="*/ 571277 h 571277"/>
                  <a:gd name="connsiteX1" fmla="*/ 1159727 w 3300761"/>
                  <a:gd name="connsiteY1" fmla="*/ 2564 h 571277"/>
                  <a:gd name="connsiteX2" fmla="*/ 2386361 w 3300761"/>
                  <a:gd name="connsiteY2" fmla="*/ 348252 h 571277"/>
                  <a:gd name="connsiteX3" fmla="*/ 3300761 w 3300761"/>
                  <a:gd name="connsiteY3" fmla="*/ 24867 h 57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0761" h="571277">
                    <a:moveTo>
                      <a:pt x="0" y="571277"/>
                    </a:moveTo>
                    <a:cubicBezTo>
                      <a:pt x="381000" y="305506"/>
                      <a:pt x="762000" y="39735"/>
                      <a:pt x="1159727" y="2564"/>
                    </a:cubicBezTo>
                    <a:cubicBezTo>
                      <a:pt x="1557454" y="-34607"/>
                      <a:pt x="2029522" y="344535"/>
                      <a:pt x="2386361" y="348252"/>
                    </a:cubicBezTo>
                    <a:cubicBezTo>
                      <a:pt x="2743200" y="351969"/>
                      <a:pt x="3021980" y="188418"/>
                      <a:pt x="3300761" y="24867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CB9902C7-E6AE-DA76-F6CA-671C97D09E3A}"/>
                </a:ext>
              </a:extLst>
            </p:cNvPr>
            <p:cNvGrpSpPr/>
            <p:nvPr/>
          </p:nvGrpSpPr>
          <p:grpSpPr>
            <a:xfrm>
              <a:off x="6998502" y="3110321"/>
              <a:ext cx="4026809" cy="775430"/>
              <a:chOff x="6998502" y="3110321"/>
              <a:chExt cx="4026809" cy="775430"/>
            </a:xfrm>
          </p:grpSpPr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A62B74EE-4D98-81E9-933A-29AD2ADE19D8}"/>
                  </a:ext>
                </a:extLst>
              </p:cNvPr>
              <p:cNvSpPr/>
              <p:nvPr/>
            </p:nvSpPr>
            <p:spPr>
              <a:xfrm rot="989187">
                <a:off x="7132258" y="317649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5B5FAA03-97AE-D9F9-9352-78DFC13BF307}"/>
                  </a:ext>
                </a:extLst>
              </p:cNvPr>
              <p:cNvSpPr/>
              <p:nvPr/>
            </p:nvSpPr>
            <p:spPr>
              <a:xfrm rot="918152">
                <a:off x="7485324" y="328201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805357D3-CBEC-9FCC-6A8B-75C20630F641}"/>
                  </a:ext>
                </a:extLst>
              </p:cNvPr>
              <p:cNvSpPr/>
              <p:nvPr/>
            </p:nvSpPr>
            <p:spPr>
              <a:xfrm rot="848615">
                <a:off x="7840628" y="338044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32039C8B-9A92-FC60-5B6F-7025963979C3}"/>
                  </a:ext>
                </a:extLst>
              </p:cNvPr>
              <p:cNvSpPr/>
              <p:nvPr/>
            </p:nvSpPr>
            <p:spPr>
              <a:xfrm rot="699986">
                <a:off x="8176713" y="345775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フリーフォーム 80">
                <a:extLst>
                  <a:ext uri="{FF2B5EF4-FFF2-40B4-BE49-F238E27FC236}">
                    <a16:creationId xmlns:a16="http://schemas.microsoft.com/office/drawing/2014/main" id="{02FAE6AD-D134-C205-A26D-213F6FD75B43}"/>
                  </a:ext>
                </a:extLst>
              </p:cNvPr>
              <p:cNvSpPr/>
              <p:nvPr/>
            </p:nvSpPr>
            <p:spPr>
              <a:xfrm rot="422457">
                <a:off x="8528632" y="350856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フリーフォーム 81">
                <a:extLst>
                  <a:ext uri="{FF2B5EF4-FFF2-40B4-BE49-F238E27FC236}">
                    <a16:creationId xmlns:a16="http://schemas.microsoft.com/office/drawing/2014/main" id="{B6898999-5A9A-92D8-787B-A4B6C6BD378A}"/>
                  </a:ext>
                </a:extLst>
              </p:cNvPr>
              <p:cNvSpPr/>
              <p:nvPr/>
            </p:nvSpPr>
            <p:spPr>
              <a:xfrm>
                <a:off x="8882466" y="354249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フリーフォーム 82">
                <a:extLst>
                  <a:ext uri="{FF2B5EF4-FFF2-40B4-BE49-F238E27FC236}">
                    <a16:creationId xmlns:a16="http://schemas.microsoft.com/office/drawing/2014/main" id="{E82A64C3-1839-34A1-4ADE-B3AB5E9BFB6A}"/>
                  </a:ext>
                </a:extLst>
              </p:cNvPr>
              <p:cNvSpPr/>
              <p:nvPr/>
            </p:nvSpPr>
            <p:spPr>
              <a:xfrm rot="20927881">
                <a:off x="9211534" y="35254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フリーフォーム 83">
                <a:extLst>
                  <a:ext uri="{FF2B5EF4-FFF2-40B4-BE49-F238E27FC236}">
                    <a16:creationId xmlns:a16="http://schemas.microsoft.com/office/drawing/2014/main" id="{194055A4-14C8-2006-D326-30FB4570FDD0}"/>
                  </a:ext>
                </a:extLst>
              </p:cNvPr>
              <p:cNvSpPr/>
              <p:nvPr/>
            </p:nvSpPr>
            <p:spPr>
              <a:xfrm rot="20544101">
                <a:off x="9548376" y="3430294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フリーフォーム 84">
                <a:extLst>
                  <a:ext uri="{FF2B5EF4-FFF2-40B4-BE49-F238E27FC236}">
                    <a16:creationId xmlns:a16="http://schemas.microsoft.com/office/drawing/2014/main" id="{7A4DB824-5B9C-5E91-CA39-2239236BDDFD}"/>
                  </a:ext>
                </a:extLst>
              </p:cNvPr>
              <p:cNvSpPr/>
              <p:nvPr/>
            </p:nvSpPr>
            <p:spPr>
              <a:xfrm rot="20226541">
                <a:off x="9882413" y="3308593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フリーフォーム 85">
                <a:extLst>
                  <a:ext uri="{FF2B5EF4-FFF2-40B4-BE49-F238E27FC236}">
                    <a16:creationId xmlns:a16="http://schemas.microsoft.com/office/drawing/2014/main" id="{4C58C55A-07D0-80A3-594C-A948131267F7}"/>
                  </a:ext>
                </a:extLst>
              </p:cNvPr>
              <p:cNvSpPr/>
              <p:nvPr/>
            </p:nvSpPr>
            <p:spPr>
              <a:xfrm rot="20585571">
                <a:off x="10230317" y="318461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92846150-7AEE-EDB5-E76D-40AEFD6A1E6A}"/>
                  </a:ext>
                </a:extLst>
              </p:cNvPr>
              <p:cNvSpPr/>
              <p:nvPr/>
            </p:nvSpPr>
            <p:spPr>
              <a:xfrm>
                <a:off x="10629546" y="311032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FDAC5246-CA17-6914-19B3-4F04D3A77EBF}"/>
                  </a:ext>
                </a:extLst>
              </p:cNvPr>
              <p:cNvSpPr/>
              <p:nvPr/>
            </p:nvSpPr>
            <p:spPr>
              <a:xfrm>
                <a:off x="6998502" y="3429000"/>
                <a:ext cx="4026809" cy="456751"/>
              </a:xfrm>
              <a:custGeom>
                <a:avLst/>
                <a:gdLst>
                  <a:gd name="connsiteX0" fmla="*/ 0 w 3451860"/>
                  <a:gd name="connsiteY0" fmla="*/ 12335 h 400989"/>
                  <a:gd name="connsiteX1" fmla="*/ 1805940 w 3451860"/>
                  <a:gd name="connsiteY1" fmla="*/ 400955 h 400989"/>
                  <a:gd name="connsiteX2" fmla="*/ 3040380 w 3451860"/>
                  <a:gd name="connsiteY2" fmla="*/ 35195 h 400989"/>
                  <a:gd name="connsiteX3" fmla="*/ 3451860 w 3451860"/>
                  <a:gd name="connsiteY3" fmla="*/ 35195 h 40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1860" h="400989">
                    <a:moveTo>
                      <a:pt x="0" y="12335"/>
                    </a:moveTo>
                    <a:cubicBezTo>
                      <a:pt x="649605" y="204740"/>
                      <a:pt x="1299210" y="397145"/>
                      <a:pt x="1805940" y="400955"/>
                    </a:cubicBezTo>
                    <a:cubicBezTo>
                      <a:pt x="2312670" y="404765"/>
                      <a:pt x="2766060" y="96155"/>
                      <a:pt x="3040380" y="35195"/>
                    </a:cubicBezTo>
                    <a:cubicBezTo>
                      <a:pt x="3314700" y="-25765"/>
                      <a:pt x="3383280" y="4715"/>
                      <a:pt x="3451860" y="35195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0" name="円弧 89">
              <a:extLst>
                <a:ext uri="{FF2B5EF4-FFF2-40B4-BE49-F238E27FC236}">
                  <a16:creationId xmlns:a16="http://schemas.microsoft.com/office/drawing/2014/main" id="{0E0AC258-E233-9F86-2B30-07312B31F963}"/>
                </a:ext>
              </a:extLst>
            </p:cNvPr>
            <p:cNvSpPr/>
            <p:nvPr/>
          </p:nvSpPr>
          <p:spPr>
            <a:xfrm>
              <a:off x="3827696" y="1502762"/>
              <a:ext cx="3610497" cy="2369133"/>
            </a:xfrm>
            <a:prstGeom prst="arc">
              <a:avLst>
                <a:gd name="adj1" fmla="val 12704393"/>
                <a:gd name="adj2" fmla="val 19545559"/>
              </a:avLst>
            </a:prstGeom>
            <a:ln w="508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弧 90">
              <a:extLst>
                <a:ext uri="{FF2B5EF4-FFF2-40B4-BE49-F238E27FC236}">
                  <a16:creationId xmlns:a16="http://schemas.microsoft.com/office/drawing/2014/main" id="{FD25C471-79E4-C544-2485-3B766D3B9441}"/>
                </a:ext>
              </a:extLst>
            </p:cNvPr>
            <p:cNvSpPr/>
            <p:nvPr/>
          </p:nvSpPr>
          <p:spPr>
            <a:xfrm>
              <a:off x="4034339" y="2269953"/>
              <a:ext cx="3775707" cy="1956945"/>
            </a:xfrm>
            <a:prstGeom prst="arc">
              <a:avLst>
                <a:gd name="adj1" fmla="val 1190105"/>
                <a:gd name="adj2" fmla="val 9957816"/>
              </a:avLst>
            </a:prstGeom>
            <a:ln w="5080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007B5FC2-F817-0ADA-7312-14D266B9E838}"/>
                </a:ext>
              </a:extLst>
            </p:cNvPr>
            <p:cNvSpPr txBox="1"/>
            <p:nvPr/>
          </p:nvSpPr>
          <p:spPr>
            <a:xfrm>
              <a:off x="5518989" y="1006716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DABDC19-BC6B-CD21-8170-8810466F7567}"/>
                </a:ext>
              </a:extLst>
            </p:cNvPr>
            <p:cNvSpPr txBox="1"/>
            <p:nvPr/>
          </p:nvSpPr>
          <p:spPr>
            <a:xfrm>
              <a:off x="5661488" y="3757475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41930E6-7606-854F-5B02-19520E18127D}"/>
                </a:ext>
              </a:extLst>
            </p:cNvPr>
            <p:cNvSpPr txBox="1"/>
            <p:nvPr/>
          </p:nvSpPr>
          <p:spPr>
            <a:xfrm>
              <a:off x="7127016" y="4358861"/>
              <a:ext cx="4542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What </a:t>
              </a:r>
              <a:r>
                <a:rPr kumimoji="1" lang="en-US" altLang="ja-JP" b="1" dirty="0"/>
                <a:t>RNA patterns </a:t>
              </a:r>
              <a:r>
                <a:rPr kumimoji="1" lang="en-US" altLang="ja-JP" dirty="0"/>
                <a:t>caused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Re-Programming</a:t>
              </a:r>
              <a:r>
                <a:rPr kumimoji="1" lang="en-US" altLang="ja-JP" dirty="0"/>
                <a:t>??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050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00920B5-FFF0-DF2F-A33B-AAA9DB6862FD}"/>
              </a:ext>
            </a:extLst>
          </p:cNvPr>
          <p:cNvGrpSpPr/>
          <p:nvPr/>
        </p:nvGrpSpPr>
        <p:grpSpPr>
          <a:xfrm>
            <a:off x="516788" y="351918"/>
            <a:ext cx="11158423" cy="6154164"/>
            <a:chOff x="516788" y="351918"/>
            <a:chExt cx="11158423" cy="6154164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682F0B2A-CB33-F262-D0CF-B63DCCBC8E94}"/>
                </a:ext>
              </a:extLst>
            </p:cNvPr>
            <p:cNvGrpSpPr/>
            <p:nvPr/>
          </p:nvGrpSpPr>
          <p:grpSpPr>
            <a:xfrm>
              <a:off x="3088644" y="1791568"/>
              <a:ext cx="8356231" cy="3010187"/>
              <a:chOff x="2183487" y="1643605"/>
              <a:chExt cx="8356231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D181C29-6979-ACB9-372E-90EA9B34D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4DFCE91-3521-9796-6028-3A6C3F367BCD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8D1DE16B-01F8-9369-CFAA-80B898F60F94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3A557EE6-3926-7203-4BD0-9BD8B13D6589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D78DCFC9-ADB6-BA8D-ADEE-CB39F89A2F36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C21C4AC-C913-6E83-2B85-F72248158C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4AB0F189-B1CE-31EA-EFB2-8C51FC789B04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4BD535B-2241-91CD-9C75-ED875CBCCE1E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D50EB585-3EAB-BCE0-C7DA-C4A1D1209297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DF901874-F0FB-5C7E-8D0F-4F7EE6DDAECF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AA8B2BF-A6AB-D811-39E6-5F7848C1364B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400EBF04-3C87-EE09-8B83-E956AD6EED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FE4B5750-11CF-EA82-03D5-D0767D2AAB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9AE9F01F-8A48-D1A7-EDF3-0A052996EF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D654A7AB-A78A-FE17-C145-FCF21D9287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94F6F182-8506-67F8-3FAE-7BEAB1D50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09C6859A-C585-B642-FB9F-FE93F7530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C497C04-81A6-76EA-482A-CC3E0AF46AD9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</a:p>
              <a:p>
                <a:pPr algn="ctr"/>
                <a:r>
                  <a:rPr lang="ja-JP" altLang="en-US" sz="2000"/>
                  <a:t>（東大新井研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名大星野研）</a:t>
                </a:r>
                <a:endParaRPr kumimoji="1" lang="ja-JP" altLang="en-US" sz="2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BB274F8F-E5E3-CCF6-78A3-1401B611C17C}"/>
                </a:ext>
              </a:extLst>
            </p:cNvPr>
            <p:cNvGrpSpPr/>
            <p:nvPr/>
          </p:nvGrpSpPr>
          <p:grpSpPr>
            <a:xfrm>
              <a:off x="1870260" y="644506"/>
              <a:ext cx="4450384" cy="1350648"/>
              <a:chOff x="1018665" y="552514"/>
              <a:chExt cx="4450384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386F8362-3875-7188-3C72-51856E47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62A00B9-A8F1-1944-810B-3D36316E9420}"/>
                  </a:ext>
                </a:extLst>
              </p:cNvPr>
              <p:cNvSpPr txBox="1"/>
              <p:nvPr/>
            </p:nvSpPr>
            <p:spPr>
              <a:xfrm>
                <a:off x="2219441" y="830540"/>
                <a:ext cx="32496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</a:p>
              <a:p>
                <a:pPr algn="ctr"/>
                <a:r>
                  <a:rPr lang="ja-JP" altLang="en-US" sz="2000"/>
                  <a:t>（東大佐藤研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東大新井研）</a:t>
                </a:r>
                <a:endParaRPr kumimoji="1" lang="ja-JP" altLang="en-US" sz="2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8BA4206-D382-AA17-90ED-2FE522448717}"/>
                </a:ext>
              </a:extLst>
            </p:cNvPr>
            <p:cNvGrpSpPr/>
            <p:nvPr/>
          </p:nvGrpSpPr>
          <p:grpSpPr>
            <a:xfrm>
              <a:off x="516788" y="3106640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F78C131-D39D-4D79-0352-2C38529D443D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D3FB472-B0BD-C785-DD3D-D6631A2C579E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E96B3539-B313-3780-FD98-F04E25DBF3F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959549-94DD-081D-F8BB-D915DFC108F1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円弧 41">
              <a:extLst>
                <a:ext uri="{FF2B5EF4-FFF2-40B4-BE49-F238E27FC236}">
                  <a16:creationId xmlns:a16="http://schemas.microsoft.com/office/drawing/2014/main" id="{47EE6D25-5439-0976-9D3A-3B4711B05D67}"/>
                </a:ext>
              </a:extLst>
            </p:cNvPr>
            <p:cNvSpPr/>
            <p:nvPr/>
          </p:nvSpPr>
          <p:spPr>
            <a:xfrm>
              <a:off x="1424412" y="1363349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4C6FAB09-287F-29F6-E85A-03B8C8C355DE}"/>
                </a:ext>
              </a:extLst>
            </p:cNvPr>
            <p:cNvSpPr/>
            <p:nvPr/>
          </p:nvSpPr>
          <p:spPr>
            <a:xfrm>
              <a:off x="1340646" y="2741132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弧 43">
              <a:extLst>
                <a:ext uri="{FF2B5EF4-FFF2-40B4-BE49-F238E27FC236}">
                  <a16:creationId xmlns:a16="http://schemas.microsoft.com/office/drawing/2014/main" id="{04450041-3259-05CE-454F-74E8687E993E}"/>
                </a:ext>
              </a:extLst>
            </p:cNvPr>
            <p:cNvSpPr/>
            <p:nvPr/>
          </p:nvSpPr>
          <p:spPr>
            <a:xfrm>
              <a:off x="1379675" y="525847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68659F2B-123A-8962-C882-EB888252B859}"/>
                </a:ext>
              </a:extLst>
            </p:cNvPr>
            <p:cNvSpPr/>
            <p:nvPr/>
          </p:nvSpPr>
          <p:spPr>
            <a:xfrm>
              <a:off x="2188625" y="351918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309975-3920-C13A-B228-F5EA2ED09A79}"/>
                </a:ext>
              </a:extLst>
            </p:cNvPr>
            <p:cNvSpPr txBox="1"/>
            <p:nvPr/>
          </p:nvSpPr>
          <p:spPr>
            <a:xfrm>
              <a:off x="6575738" y="5736641"/>
              <a:ext cx="5099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</a:p>
            <a:p>
              <a:pPr algn="ctr"/>
              <a:r>
                <a:rPr kumimoji="1" lang="ja-JP" altLang="en-US" sz="2000"/>
                <a:t>（名大竹内研）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574B550-72FE-5650-FBBF-7639F875FFDE}"/>
                </a:ext>
              </a:extLst>
            </p:cNvPr>
            <p:cNvSpPr txBox="1"/>
            <p:nvPr/>
          </p:nvSpPr>
          <p:spPr>
            <a:xfrm>
              <a:off x="3891707" y="4910515"/>
              <a:ext cx="2993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</a:p>
            <a:p>
              <a:pPr algn="ctr"/>
              <a:r>
                <a:rPr kumimoji="1" lang="ja-JP" altLang="en-US" sz="2000"/>
                <a:t>（名大竹内研</a:t>
              </a:r>
              <a:r>
                <a:rPr kumimoji="1" lang="en-US" altLang="ja-JP" sz="2000" dirty="0"/>
                <a:t> + </a:t>
              </a:r>
              <a:r>
                <a:rPr kumimoji="1" lang="ja-JP" altLang="en-US" sz="2000"/>
                <a:t>名大森研）</a:t>
              </a:r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D48DCEC0-2061-8268-D07C-4BDA0565A91B}"/>
                </a:ext>
              </a:extLst>
            </p:cNvPr>
            <p:cNvGrpSpPr/>
            <p:nvPr/>
          </p:nvGrpSpPr>
          <p:grpSpPr>
            <a:xfrm>
              <a:off x="2215130" y="4703879"/>
              <a:ext cx="1381366" cy="1688044"/>
              <a:chOff x="2428228" y="4636874"/>
              <a:chExt cx="1381366" cy="1688044"/>
            </a:xfrm>
          </p:grpSpPr>
          <p:pic>
            <p:nvPicPr>
              <p:cNvPr id="49" name="グラフィックス 48" descr="人工知能 単色塗りつぶし">
                <a:extLst>
                  <a:ext uri="{FF2B5EF4-FFF2-40B4-BE49-F238E27FC236}">
                    <a16:creationId xmlns:a16="http://schemas.microsoft.com/office/drawing/2014/main" id="{8177182D-7F62-4065-99FF-202761F49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848E18C5-66C1-B14B-2E2D-8695BED2A306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/>
                  <a:t>AI</a:t>
                </a:r>
                <a:endParaRPr kumimoji="1" lang="ja-JP" altLang="en-US" sz="24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437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B429F0EB-57CB-FB65-FF32-E8DECF0C0DC5}"/>
              </a:ext>
            </a:extLst>
          </p:cNvPr>
          <p:cNvGrpSpPr/>
          <p:nvPr/>
        </p:nvGrpSpPr>
        <p:grpSpPr>
          <a:xfrm>
            <a:off x="492196" y="402952"/>
            <a:ext cx="11207607" cy="6052095"/>
            <a:chOff x="135541" y="409578"/>
            <a:chExt cx="11207607" cy="6052095"/>
          </a:xfrm>
        </p:grpSpPr>
        <p:pic>
          <p:nvPicPr>
            <p:cNvPr id="20" name="図 19" descr="テーブル, 小さい, 項目, 写真 が含まれている画像&#10;&#10;自動的に生成された説明">
              <a:extLst>
                <a:ext uri="{FF2B5EF4-FFF2-40B4-BE49-F238E27FC236}">
                  <a16:creationId xmlns:a16="http://schemas.microsoft.com/office/drawing/2014/main" id="{7953B2F1-8282-FCC4-CC83-C4A303577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0" r="40566" b="79918"/>
            <a:stretch/>
          </p:blipFill>
          <p:spPr>
            <a:xfrm>
              <a:off x="2818907" y="2242097"/>
              <a:ext cx="2964179" cy="260406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26DBA7C-1662-D05E-F248-939553BF581E}"/>
                </a:ext>
              </a:extLst>
            </p:cNvPr>
            <p:cNvSpPr/>
            <p:nvPr/>
          </p:nvSpPr>
          <p:spPr>
            <a:xfrm>
              <a:off x="2707397" y="2242097"/>
              <a:ext cx="2096429" cy="26040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A2E1B3C0-5A85-448D-AC06-936656C38435}"/>
                </a:ext>
              </a:extLst>
            </p:cNvPr>
            <p:cNvSpPr/>
            <p:nvPr/>
          </p:nvSpPr>
          <p:spPr>
            <a:xfrm>
              <a:off x="7985864" y="3088884"/>
              <a:ext cx="256478" cy="25647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A0755421-BBB2-0866-76CA-F52D8A43AB2F}"/>
                </a:ext>
              </a:extLst>
            </p:cNvPr>
            <p:cNvSpPr/>
            <p:nvPr/>
          </p:nvSpPr>
          <p:spPr>
            <a:xfrm>
              <a:off x="4365730" y="2870405"/>
              <a:ext cx="3541033" cy="1020366"/>
            </a:xfrm>
            <a:custGeom>
              <a:avLst/>
              <a:gdLst>
                <a:gd name="connsiteX0" fmla="*/ 0 w 2843561"/>
                <a:gd name="connsiteY0" fmla="*/ 354610 h 906952"/>
                <a:gd name="connsiteX1" fmla="*/ 1416205 w 2843561"/>
                <a:gd name="connsiteY1" fmla="*/ 901019 h 906952"/>
                <a:gd name="connsiteX2" fmla="*/ 2152185 w 2843561"/>
                <a:gd name="connsiteY2" fmla="*/ 42375 h 906952"/>
                <a:gd name="connsiteX3" fmla="*/ 2843561 w 2843561"/>
                <a:gd name="connsiteY3" fmla="*/ 209644 h 90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3561" h="906952">
                  <a:moveTo>
                    <a:pt x="0" y="354610"/>
                  </a:moveTo>
                  <a:cubicBezTo>
                    <a:pt x="528754" y="653834"/>
                    <a:pt x="1057508" y="953058"/>
                    <a:pt x="1416205" y="901019"/>
                  </a:cubicBezTo>
                  <a:cubicBezTo>
                    <a:pt x="1774902" y="848980"/>
                    <a:pt x="1914292" y="157604"/>
                    <a:pt x="2152185" y="42375"/>
                  </a:cubicBezTo>
                  <a:cubicBezTo>
                    <a:pt x="2390078" y="-72854"/>
                    <a:pt x="2616819" y="68395"/>
                    <a:pt x="2843561" y="209644"/>
                  </a:cubicBezTo>
                </a:path>
              </a:pathLst>
            </a:custGeom>
            <a:ln w="3175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D898605C-E6A4-90FB-6312-7A5331A5BC29}"/>
                </a:ext>
              </a:extLst>
            </p:cNvPr>
            <p:cNvSpPr/>
            <p:nvPr/>
          </p:nvSpPr>
          <p:spPr>
            <a:xfrm>
              <a:off x="7125648" y="2751923"/>
              <a:ext cx="256478" cy="25647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2B3816C-A25B-A145-62AE-2106D4BAD9BB}"/>
                </a:ext>
              </a:extLst>
            </p:cNvPr>
            <p:cNvSpPr/>
            <p:nvPr/>
          </p:nvSpPr>
          <p:spPr>
            <a:xfrm>
              <a:off x="6635294" y="3091221"/>
              <a:ext cx="256478" cy="256478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DAE1ABDF-A8B4-C001-4309-D6DDC931F087}"/>
                </a:ext>
              </a:extLst>
            </p:cNvPr>
            <p:cNvSpPr/>
            <p:nvPr/>
          </p:nvSpPr>
          <p:spPr>
            <a:xfrm>
              <a:off x="6232373" y="3634293"/>
              <a:ext cx="256478" cy="25647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0030B300-E253-4010-6681-57D577E0B466}"/>
                </a:ext>
              </a:extLst>
            </p:cNvPr>
            <p:cNvSpPr/>
            <p:nvPr/>
          </p:nvSpPr>
          <p:spPr>
            <a:xfrm>
              <a:off x="5465550" y="3677210"/>
              <a:ext cx="256478" cy="256478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22FD13BF-23CE-EE0A-B1D7-D151E401F0B2}"/>
                </a:ext>
              </a:extLst>
            </p:cNvPr>
            <p:cNvSpPr/>
            <p:nvPr/>
          </p:nvSpPr>
          <p:spPr>
            <a:xfrm>
              <a:off x="4768866" y="3399231"/>
              <a:ext cx="256478" cy="256478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9BCB7C2C-44BC-8EE8-DBA2-8C8A924E95FC}"/>
                </a:ext>
              </a:extLst>
            </p:cNvPr>
            <p:cNvSpPr/>
            <p:nvPr/>
          </p:nvSpPr>
          <p:spPr>
            <a:xfrm>
              <a:off x="4096462" y="3118964"/>
              <a:ext cx="293250" cy="174016"/>
            </a:xfrm>
            <a:prstGeom prst="roundRect">
              <a:avLst>
                <a:gd name="adj" fmla="val 39268"/>
              </a:avLst>
            </a:prstGeom>
            <a:solidFill>
              <a:schemeClr val="tx1">
                <a:alpha val="3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2" name="グラフィックス 31" descr="ロボット ハンド 単色塗りつぶし">
              <a:extLst>
                <a:ext uri="{FF2B5EF4-FFF2-40B4-BE49-F238E27FC236}">
                  <a16:creationId xmlns:a16="http://schemas.microsoft.com/office/drawing/2014/main" id="{91556FB2-6CFD-42A9-1676-0886D108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4671" b="38381"/>
            <a:stretch/>
          </p:blipFill>
          <p:spPr>
            <a:xfrm flipH="1">
              <a:off x="8154176" y="1943048"/>
              <a:ext cx="2514472" cy="122045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" name="インク 32">
                  <a:extLst>
                    <a:ext uri="{FF2B5EF4-FFF2-40B4-BE49-F238E27FC236}">
                      <a16:creationId xmlns:a16="http://schemas.microsoft.com/office/drawing/2014/main" id="{07C4CAE1-FC44-3E70-27C7-2B68538F05B9}"/>
                    </a:ext>
                  </a:extLst>
                </p14:cNvPr>
                <p14:cNvContentPartPr/>
                <p14:nvPr/>
              </p14:nvContentPartPr>
              <p14:xfrm flipH="1">
                <a:off x="9539190" y="2977478"/>
                <a:ext cx="170773" cy="271"/>
              </p14:xfrm>
            </p:contentPart>
          </mc:Choice>
          <mc:Fallback xmlns="">
            <p:pic>
              <p:nvPicPr>
                <p:cNvPr id="33" name="インク 32">
                  <a:extLst>
                    <a:ext uri="{FF2B5EF4-FFF2-40B4-BE49-F238E27FC236}">
                      <a16:creationId xmlns:a16="http://schemas.microsoft.com/office/drawing/2014/main" id="{07C4CAE1-FC44-3E70-27C7-2B68538F05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9521214" y="2950378"/>
                  <a:ext cx="206366" cy="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インク 33">
                  <a:extLst>
                    <a:ext uri="{FF2B5EF4-FFF2-40B4-BE49-F238E27FC236}">
                      <a16:creationId xmlns:a16="http://schemas.microsoft.com/office/drawing/2014/main" id="{F231927B-D510-38EC-C0A3-34657744ACF7}"/>
                    </a:ext>
                  </a:extLst>
                </p14:cNvPr>
                <p14:cNvContentPartPr/>
                <p14:nvPr/>
              </p14:nvContentPartPr>
              <p14:xfrm flipH="1">
                <a:off x="9463757" y="3066566"/>
                <a:ext cx="283923" cy="43055"/>
              </p14:xfrm>
            </p:contentPart>
          </mc:Choice>
          <mc:Fallback xmlns="">
            <p:pic>
              <p:nvPicPr>
                <p:cNvPr id="34" name="インク 33">
                  <a:extLst>
                    <a:ext uri="{FF2B5EF4-FFF2-40B4-BE49-F238E27FC236}">
                      <a16:creationId xmlns:a16="http://schemas.microsoft.com/office/drawing/2014/main" id="{F231927B-D510-38EC-C0A3-34657744AC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9445787" y="3030687"/>
                  <a:ext cx="319503" cy="114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00D37584-D1A5-CF43-C44D-88D753AD8811}"/>
                    </a:ext>
                  </a:extLst>
                </p14:cNvPr>
                <p14:cNvContentPartPr/>
                <p14:nvPr/>
              </p14:nvContentPartPr>
              <p14:xfrm flipH="1">
                <a:off x="9535412" y="2740407"/>
                <a:ext cx="136461" cy="443005"/>
              </p14:xfrm>
            </p:contentPart>
          </mc:Choice>
          <mc:Fallback xmlns=""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00D37584-D1A5-CF43-C44D-88D753AD88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9472568" y="2677429"/>
                  <a:ext cx="261790" cy="568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インク 35">
                  <a:extLst>
                    <a:ext uri="{FF2B5EF4-FFF2-40B4-BE49-F238E27FC236}">
                      <a16:creationId xmlns:a16="http://schemas.microsoft.com/office/drawing/2014/main" id="{1E8C95C9-A3E7-A325-8358-9757545C5C17}"/>
                    </a:ext>
                  </a:extLst>
                </p14:cNvPr>
                <p14:cNvContentPartPr/>
                <p14:nvPr/>
              </p14:nvContentPartPr>
              <p14:xfrm flipH="1">
                <a:off x="9561453" y="2481940"/>
                <a:ext cx="803050" cy="735183"/>
              </p14:xfrm>
            </p:contentPart>
          </mc:Choice>
          <mc:Fallback xmlns="">
            <p:pic>
              <p:nvPicPr>
                <p:cNvPr id="36" name="インク 35">
                  <a:extLst>
                    <a:ext uri="{FF2B5EF4-FFF2-40B4-BE49-F238E27FC236}">
                      <a16:creationId xmlns:a16="http://schemas.microsoft.com/office/drawing/2014/main" id="{1E8C95C9-A3E7-A325-8358-9757545C5C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9498462" y="2418965"/>
                  <a:ext cx="928673" cy="860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5D3362D9-B120-FBA6-0D8F-3F71E45E49C3}"/>
                    </a:ext>
                  </a:extLst>
                </p14:cNvPr>
                <p14:cNvContentPartPr/>
                <p14:nvPr/>
              </p14:nvContentPartPr>
              <p14:xfrm flipH="1">
                <a:off x="9427873" y="2829358"/>
                <a:ext cx="1015730" cy="329546"/>
              </p14:xfrm>
            </p:contentPart>
          </mc:Choice>
          <mc:Fallback xmlns=""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5D3362D9-B120-FBA6-0D8F-3F71E45E49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flipH="1">
                  <a:off x="9364885" y="2766399"/>
                  <a:ext cx="1141347" cy="4551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671641E5-6691-1330-978C-8AC3736D3287}"/>
                </a:ext>
              </a:extLst>
            </p:cNvPr>
            <p:cNvSpPr txBox="1"/>
            <p:nvPr/>
          </p:nvSpPr>
          <p:spPr>
            <a:xfrm>
              <a:off x="7460355" y="1168985"/>
              <a:ext cx="38827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Collect with robot 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one by one</a:t>
              </a:r>
            </a:p>
            <a:p>
              <a:pPr algn="ctr"/>
              <a:r>
                <a:rPr kumimoji="1" lang="en-US" altLang="ja-JP" dirty="0"/>
                <a:t>(Hoshi Lab. @NU Arai Lab. @UT)</a:t>
              </a:r>
              <a:endParaRPr kumimoji="1" lang="ja-JP" altLang="en-US"/>
            </a:p>
          </p:txBody>
        </p:sp>
        <p:pic>
          <p:nvPicPr>
            <p:cNvPr id="18" name="グラフィックス 17" descr="ビデオ カメラ 単色塗りつぶし">
              <a:extLst>
                <a:ext uri="{FF2B5EF4-FFF2-40B4-BE49-F238E27FC236}">
                  <a16:creationId xmlns:a16="http://schemas.microsoft.com/office/drawing/2014/main" id="{F09EF985-1964-6B2F-CBA5-A5E6BDA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601383">
              <a:off x="1489013" y="688914"/>
              <a:ext cx="1350648" cy="135064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A922BCB-27B2-C813-9E7A-53177F3BA8D0}"/>
                </a:ext>
              </a:extLst>
            </p:cNvPr>
            <p:cNvSpPr txBox="1"/>
            <p:nvPr/>
          </p:nvSpPr>
          <p:spPr>
            <a:xfrm>
              <a:off x="2859727" y="967785"/>
              <a:ext cx="3548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Save microscopic images</a:t>
              </a:r>
            </a:p>
            <a:p>
              <a:pPr algn="ctr"/>
              <a:r>
                <a:rPr kumimoji="1" lang="en-US" altLang="ja-JP" sz="2400" dirty="0"/>
                <a:t>(</a:t>
              </a:r>
              <a:r>
                <a:rPr kumimoji="1" lang="en-US" altLang="ja-JP" dirty="0"/>
                <a:t>Sato Lab. </a:t>
              </a:r>
              <a:r>
                <a:rPr lang="en-US" altLang="ja-JP" dirty="0"/>
                <a:t>@</a:t>
              </a:r>
              <a:r>
                <a:rPr kumimoji="1" lang="en-US" altLang="ja-JP" dirty="0"/>
                <a:t>NU and Arai Lab. </a:t>
              </a:r>
              <a:r>
                <a:rPr lang="en-US" altLang="ja-JP" dirty="0"/>
                <a:t>@UT</a:t>
              </a:r>
              <a:r>
                <a:rPr kumimoji="1" lang="en-US" altLang="ja-JP" dirty="0"/>
                <a:t>)</a:t>
              </a:r>
              <a:endParaRPr kumimoji="1" lang="ja-JP" altLang="en-US" sz="240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B5734FF-5393-768A-9E9C-16FC8334448A}"/>
                </a:ext>
              </a:extLst>
            </p:cNvPr>
            <p:cNvSpPr/>
            <p:nvPr/>
          </p:nvSpPr>
          <p:spPr>
            <a:xfrm>
              <a:off x="597767" y="315104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148AD9F-2AE9-FE0C-6F93-B32A61CDEDB2}"/>
                </a:ext>
              </a:extLst>
            </p:cNvPr>
            <p:cNvSpPr/>
            <p:nvPr/>
          </p:nvSpPr>
          <p:spPr>
            <a:xfrm>
              <a:off x="443691" y="32595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83A7F3E-06BA-9282-86F2-F196D54DB2F0}"/>
                </a:ext>
              </a:extLst>
            </p:cNvPr>
            <p:cNvSpPr/>
            <p:nvPr/>
          </p:nvSpPr>
          <p:spPr>
            <a:xfrm>
              <a:off x="289616" y="336800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C88B9BE-B4E0-2422-3E66-3637F3B39AE7}"/>
                </a:ext>
              </a:extLst>
            </p:cNvPr>
            <p:cNvSpPr/>
            <p:nvPr/>
          </p:nvSpPr>
          <p:spPr>
            <a:xfrm>
              <a:off x="135541" y="347648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02932D9E-D5F6-2502-B658-38D29DB17F18}"/>
                </a:ext>
              </a:extLst>
            </p:cNvPr>
            <p:cNvSpPr/>
            <p:nvPr/>
          </p:nvSpPr>
          <p:spPr>
            <a:xfrm>
              <a:off x="1043165" y="1407757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グラフィックス 6" descr="人工知能 単色塗りつぶし">
              <a:extLst>
                <a:ext uri="{FF2B5EF4-FFF2-40B4-BE49-F238E27FC236}">
                  <a16:creationId xmlns:a16="http://schemas.microsoft.com/office/drawing/2014/main" id="{0D56311E-7286-4D41-9E0D-606CC7FD0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833883" y="5054965"/>
              <a:ext cx="1381366" cy="1381366"/>
            </a:xfrm>
            <a:prstGeom prst="rect">
              <a:avLst/>
            </a:prstGeom>
          </p:spPr>
        </p:pic>
        <p:sp>
          <p:nvSpPr>
            <p:cNvPr id="8" name="円弧 7">
              <a:extLst>
                <a:ext uri="{FF2B5EF4-FFF2-40B4-BE49-F238E27FC236}">
                  <a16:creationId xmlns:a16="http://schemas.microsoft.com/office/drawing/2014/main" id="{7D788C50-1FEC-AC1B-9F41-7267060A4612}"/>
                </a:ext>
              </a:extLst>
            </p:cNvPr>
            <p:cNvSpPr/>
            <p:nvPr/>
          </p:nvSpPr>
          <p:spPr>
            <a:xfrm>
              <a:off x="959399" y="2785540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635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弧 8">
              <a:extLst>
                <a:ext uri="{FF2B5EF4-FFF2-40B4-BE49-F238E27FC236}">
                  <a16:creationId xmlns:a16="http://schemas.microsoft.com/office/drawing/2014/main" id="{274C4BA8-3CA9-98B1-2BAC-B2D580C6F3AC}"/>
                </a:ext>
              </a:extLst>
            </p:cNvPr>
            <p:cNvSpPr/>
            <p:nvPr/>
          </p:nvSpPr>
          <p:spPr>
            <a:xfrm>
              <a:off x="1807378" y="409578"/>
              <a:ext cx="6326479" cy="6052095"/>
            </a:xfrm>
            <a:prstGeom prst="arc">
              <a:avLst>
                <a:gd name="adj1" fmla="val 16569"/>
                <a:gd name="adj2" fmla="val 7522623"/>
              </a:avLst>
            </a:prstGeom>
            <a:ln w="635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35001C-C310-3730-977F-FC3653D6BC8D}"/>
                </a:ext>
              </a:extLst>
            </p:cNvPr>
            <p:cNvSpPr txBox="1"/>
            <p:nvPr/>
          </p:nvSpPr>
          <p:spPr>
            <a:xfrm>
              <a:off x="7394276" y="5376316"/>
              <a:ext cx="35019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Recognize </a:t>
              </a:r>
              <a:r>
                <a:rPr lang="en-US" altLang="ja-JP" sz="2400" dirty="0"/>
                <a:t>c</a:t>
              </a:r>
              <a:r>
                <a:rPr kumimoji="1" lang="en-US" altLang="ja-JP" sz="2400" dirty="0"/>
                <a:t>urrent position</a:t>
              </a:r>
            </a:p>
            <a:p>
              <a:pPr algn="ctr"/>
              <a:r>
                <a:rPr lang="en-US" altLang="ja-JP" dirty="0"/>
                <a:t>(Takeuchi Lab. @NU)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D91CFB-89BC-46A5-89A7-F02B67B3F4A6}"/>
                </a:ext>
              </a:extLst>
            </p:cNvPr>
            <p:cNvSpPr txBox="1"/>
            <p:nvPr/>
          </p:nvSpPr>
          <p:spPr>
            <a:xfrm>
              <a:off x="3406578" y="5038806"/>
              <a:ext cx="35399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Preserve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cell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a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ddress</a:t>
              </a:r>
            </a:p>
            <a:p>
              <a:pPr algn="ctr"/>
              <a:r>
                <a:rPr lang="en-US" altLang="ja-JP" dirty="0"/>
                <a:t>(Mori Lab. and Takeuchi Lab. @NU)</a:t>
              </a:r>
              <a:endParaRPr kumimoji="1" lang="ja-JP" altLang="en-US" sz="20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B25F979-E4FE-ED5B-0DB6-E9DBDA409A37}"/>
                </a:ext>
              </a:extLst>
            </p:cNvPr>
            <p:cNvSpPr txBox="1"/>
            <p:nvPr/>
          </p:nvSpPr>
          <p:spPr>
            <a:xfrm>
              <a:off x="2237421" y="4748287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</a:rPr>
                <a:t>AI</a:t>
              </a:r>
              <a:endParaRPr kumimoji="1" lang="ja-JP" altLang="en-US" sz="2400" b="1">
                <a:solidFill>
                  <a:srgbClr val="FF0000"/>
                </a:solidFill>
              </a:endParaRPr>
            </a:p>
          </p:txBody>
        </p:sp>
        <p:sp>
          <p:nvSpPr>
            <p:cNvPr id="13" name="円弧 12">
              <a:extLst>
                <a:ext uri="{FF2B5EF4-FFF2-40B4-BE49-F238E27FC236}">
                  <a16:creationId xmlns:a16="http://schemas.microsoft.com/office/drawing/2014/main" id="{5A8E7DF6-6A32-2E32-8871-7E25DAF7FB3C}"/>
                </a:ext>
              </a:extLst>
            </p:cNvPr>
            <p:cNvSpPr/>
            <p:nvPr/>
          </p:nvSpPr>
          <p:spPr>
            <a:xfrm>
              <a:off x="998428" y="570255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635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85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7746E-9A65-F968-CB37-0B97A1FA48B6}"/>
              </a:ext>
            </a:extLst>
          </p:cNvPr>
          <p:cNvSpPr/>
          <p:nvPr/>
        </p:nvSpPr>
        <p:spPr>
          <a:xfrm>
            <a:off x="840259" y="837348"/>
            <a:ext cx="10623402" cy="556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37FFE4D-8C75-0525-C0FF-07C683BF60F6}"/>
              </a:ext>
            </a:extLst>
          </p:cNvPr>
          <p:cNvGrpSpPr/>
          <p:nvPr/>
        </p:nvGrpSpPr>
        <p:grpSpPr>
          <a:xfrm>
            <a:off x="1102314" y="837348"/>
            <a:ext cx="6974547" cy="2002134"/>
            <a:chOff x="1102314" y="837348"/>
            <a:chExt cx="6974547" cy="2002134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25EDA8A-22D2-8CD0-5596-D27C3DEC3168}"/>
                </a:ext>
              </a:extLst>
            </p:cNvPr>
            <p:cNvSpPr txBox="1"/>
            <p:nvPr/>
          </p:nvSpPr>
          <p:spPr>
            <a:xfrm>
              <a:off x="1459054" y="842945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1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59DDD2E-A4DD-3849-6C05-6BC68EA72CD9}"/>
                </a:ext>
              </a:extLst>
            </p:cNvPr>
            <p:cNvSpPr txBox="1"/>
            <p:nvPr/>
          </p:nvSpPr>
          <p:spPr>
            <a:xfrm>
              <a:off x="3278399" y="83734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2</a:t>
              </a:r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7460A7D-384F-0BA2-CF54-028A69F396FF}"/>
                </a:ext>
              </a:extLst>
            </p:cNvPr>
            <p:cNvSpPr txBox="1"/>
            <p:nvPr/>
          </p:nvSpPr>
          <p:spPr>
            <a:xfrm>
              <a:off x="5105586" y="84266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3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F7B2B56-8BE3-3489-A228-CA7D97A8A4C8}"/>
                </a:ext>
              </a:extLst>
            </p:cNvPr>
            <p:cNvSpPr txBox="1"/>
            <p:nvPr/>
          </p:nvSpPr>
          <p:spPr>
            <a:xfrm>
              <a:off x="6910322" y="852412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4</a:t>
              </a:r>
              <a:endParaRPr kumimoji="1" lang="ja-JP" altLang="en-US"/>
            </a:p>
          </p:txBody>
        </p:sp>
        <p:pic>
          <p:nvPicPr>
            <p:cNvPr id="103" name="図 102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179F6CD-B592-6AAE-6413-C290B3C2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2929163" y="1320263"/>
              <a:ext cx="1513629" cy="1513623"/>
            </a:xfrm>
            <a:prstGeom prst="rect">
              <a:avLst/>
            </a:prstGeom>
          </p:spPr>
        </p:pic>
        <p:pic>
          <p:nvPicPr>
            <p:cNvPr id="104" name="図 103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0023F5A-3C1E-F19B-BA87-121466ED9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4756018" y="1320262"/>
              <a:ext cx="1513629" cy="1513623"/>
            </a:xfrm>
            <a:prstGeom prst="rect">
              <a:avLst/>
            </a:prstGeom>
          </p:spPr>
        </p:pic>
        <p:pic>
          <p:nvPicPr>
            <p:cNvPr id="105" name="図 104" descr="ミミズ, 動物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30223E-AEA3-C0AA-CBE4-38EBFEA2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6563232" y="1320261"/>
              <a:ext cx="1513629" cy="1513623"/>
            </a:xfrm>
            <a:prstGeom prst="rect">
              <a:avLst/>
            </a:prstGeom>
          </p:spPr>
        </p:pic>
        <p:pic>
          <p:nvPicPr>
            <p:cNvPr id="106" name="図 105" descr="ミミズ, 暗い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370767F-8BD0-9144-2E28-0517F1C1A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740" t="33329" r="37660" b="41071"/>
            <a:stretch/>
          </p:blipFill>
          <p:spPr>
            <a:xfrm>
              <a:off x="1102314" y="1325859"/>
              <a:ext cx="1513623" cy="1513623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F17BAB4-EFF9-D04D-0DAB-8557E97F8330}"/>
              </a:ext>
            </a:extLst>
          </p:cNvPr>
          <p:cNvGrpSpPr/>
          <p:nvPr/>
        </p:nvGrpSpPr>
        <p:grpSpPr>
          <a:xfrm>
            <a:off x="1863398" y="1693667"/>
            <a:ext cx="5811695" cy="515806"/>
            <a:chOff x="1863398" y="1693667"/>
            <a:chExt cx="5811695" cy="515806"/>
          </a:xfrm>
        </p:grpSpPr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37C4F034-EDFC-78EF-F358-F3A3B6B3348C}"/>
                </a:ext>
              </a:extLst>
            </p:cNvPr>
            <p:cNvSpPr/>
            <p:nvPr/>
          </p:nvSpPr>
          <p:spPr>
            <a:xfrm>
              <a:off x="1863398" y="2001476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217DF02-741F-0655-3677-28769206DC48}"/>
                </a:ext>
              </a:extLst>
            </p:cNvPr>
            <p:cNvSpPr/>
            <p:nvPr/>
          </p:nvSpPr>
          <p:spPr>
            <a:xfrm>
              <a:off x="3736974" y="1877825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B01E6B67-2BEE-022E-AEBF-05A8FB4107DB}"/>
                </a:ext>
              </a:extLst>
            </p:cNvPr>
            <p:cNvSpPr/>
            <p:nvPr/>
          </p:nvSpPr>
          <p:spPr>
            <a:xfrm>
              <a:off x="3681889" y="1737347"/>
              <a:ext cx="248532" cy="1879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80A490DD-9995-912A-B31E-125981FF76BF}"/>
                </a:ext>
              </a:extLst>
            </p:cNvPr>
            <p:cNvSpPr/>
            <p:nvPr/>
          </p:nvSpPr>
          <p:spPr>
            <a:xfrm>
              <a:off x="5592750" y="1706294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E63FD782-150F-5DED-B7BE-04ABCD1EE149}"/>
                </a:ext>
              </a:extLst>
            </p:cNvPr>
            <p:cNvSpPr/>
            <p:nvPr/>
          </p:nvSpPr>
          <p:spPr>
            <a:xfrm>
              <a:off x="5626336" y="1861013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57A0435-0570-9799-209A-2409A5AD7691}"/>
                </a:ext>
              </a:extLst>
            </p:cNvPr>
            <p:cNvSpPr/>
            <p:nvPr/>
          </p:nvSpPr>
          <p:spPr>
            <a:xfrm>
              <a:off x="7457684" y="1693667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4FDAB06A-9D4F-F1C0-7AE5-C4CE70253957}"/>
                </a:ext>
              </a:extLst>
            </p:cNvPr>
            <p:cNvSpPr/>
            <p:nvPr/>
          </p:nvSpPr>
          <p:spPr>
            <a:xfrm>
              <a:off x="7473770" y="1865887"/>
              <a:ext cx="193447" cy="187218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F23ED15-745E-CF46-7299-00C25BC3EDB1}"/>
              </a:ext>
            </a:extLst>
          </p:cNvPr>
          <p:cNvGrpSpPr/>
          <p:nvPr/>
        </p:nvGrpSpPr>
        <p:grpSpPr>
          <a:xfrm>
            <a:off x="1143558" y="2981015"/>
            <a:ext cx="6963856" cy="3033915"/>
            <a:chOff x="1143558" y="2981015"/>
            <a:chExt cx="6963856" cy="3033915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B1057C9-2B0A-BE92-1266-829875A91FF3}"/>
                </a:ext>
              </a:extLst>
            </p:cNvPr>
            <p:cNvGrpSpPr/>
            <p:nvPr/>
          </p:nvGrpSpPr>
          <p:grpSpPr>
            <a:xfrm>
              <a:off x="1143558" y="3543796"/>
              <a:ext cx="1513629" cy="1513629"/>
              <a:chOff x="1143558" y="3543796"/>
              <a:chExt cx="1513629" cy="1513629"/>
            </a:xfrm>
          </p:grpSpPr>
          <p:sp>
            <p:nvSpPr>
              <p:cNvPr id="74" name="円/楕円 73">
                <a:extLst>
                  <a:ext uri="{FF2B5EF4-FFF2-40B4-BE49-F238E27FC236}">
                    <a16:creationId xmlns:a16="http://schemas.microsoft.com/office/drawing/2014/main" id="{D2F99329-E0CB-3CA6-E20D-8F1093DB8232}"/>
                  </a:ext>
                </a:extLst>
              </p:cNvPr>
              <p:cNvSpPr/>
              <p:nvPr/>
            </p:nvSpPr>
            <p:spPr>
              <a:xfrm>
                <a:off x="1865147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直方体 74">
                <a:extLst>
                  <a:ext uri="{FF2B5EF4-FFF2-40B4-BE49-F238E27FC236}">
                    <a16:creationId xmlns:a16="http://schemas.microsoft.com/office/drawing/2014/main" id="{E33438B2-5F89-B251-B2A2-A1FBB5769DCC}"/>
                  </a:ext>
                </a:extLst>
              </p:cNvPr>
              <p:cNvSpPr/>
              <p:nvPr/>
            </p:nvSpPr>
            <p:spPr>
              <a:xfrm>
                <a:off x="1143558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CEE39874-7358-B55C-F2C3-33D4F6C510D6}"/>
                  </a:ext>
                </a:extLst>
              </p:cNvPr>
              <p:cNvGrpSpPr/>
              <p:nvPr/>
            </p:nvGrpSpPr>
            <p:grpSpPr>
              <a:xfrm>
                <a:off x="1143558" y="3543796"/>
                <a:ext cx="1513629" cy="1513629"/>
                <a:chOff x="2023636" y="3742113"/>
                <a:chExt cx="1513629" cy="1513629"/>
              </a:xfrm>
            </p:grpSpPr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F05D6E3A-8C6D-604F-2030-BD23F2AD6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3922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9561AE33-3C51-4859-B848-DB769D07D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043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>
                  <a:extLst>
                    <a:ext uri="{FF2B5EF4-FFF2-40B4-BE49-F238E27FC236}">
                      <a16:creationId xmlns:a16="http://schemas.microsoft.com/office/drawing/2014/main" id="{12F97144-1018-42CD-4FA7-6B1933E59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23636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0391F99-71EC-7B55-15E8-E422609D274D}"/>
                </a:ext>
              </a:extLst>
            </p:cNvPr>
            <p:cNvGrpSpPr/>
            <p:nvPr/>
          </p:nvGrpSpPr>
          <p:grpSpPr>
            <a:xfrm>
              <a:off x="2960300" y="3543796"/>
              <a:ext cx="1513629" cy="1513629"/>
              <a:chOff x="2960300" y="3543796"/>
              <a:chExt cx="1513629" cy="1513629"/>
            </a:xfrm>
          </p:grpSpPr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BDB8F945-EB82-D5DF-0D73-CA329E6E806B}"/>
                  </a:ext>
                </a:extLst>
              </p:cNvPr>
              <p:cNvSpPr/>
              <p:nvPr/>
            </p:nvSpPr>
            <p:spPr>
              <a:xfrm>
                <a:off x="3666305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AD4C5E1D-992A-9976-EE63-1102D1DEA7EC}"/>
                  </a:ext>
                </a:extLst>
              </p:cNvPr>
              <p:cNvSpPr/>
              <p:nvPr/>
            </p:nvSpPr>
            <p:spPr>
              <a:xfrm>
                <a:off x="3681889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直方体 66">
                <a:extLst>
                  <a:ext uri="{FF2B5EF4-FFF2-40B4-BE49-F238E27FC236}">
                    <a16:creationId xmlns:a16="http://schemas.microsoft.com/office/drawing/2014/main" id="{7A614B7D-7BD8-8C21-738D-91519AB08AAA}"/>
                  </a:ext>
                </a:extLst>
              </p:cNvPr>
              <p:cNvSpPr/>
              <p:nvPr/>
            </p:nvSpPr>
            <p:spPr>
              <a:xfrm>
                <a:off x="2960300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5" name="グループ化 64">
                <a:extLst>
                  <a:ext uri="{FF2B5EF4-FFF2-40B4-BE49-F238E27FC236}">
                    <a16:creationId xmlns:a16="http://schemas.microsoft.com/office/drawing/2014/main" id="{AA31992C-8919-3AF5-24C7-898E1079B9A1}"/>
                  </a:ext>
                </a:extLst>
              </p:cNvPr>
              <p:cNvGrpSpPr/>
              <p:nvPr/>
            </p:nvGrpSpPr>
            <p:grpSpPr>
              <a:xfrm>
                <a:off x="2960300" y="3543796"/>
                <a:ext cx="1513629" cy="1513629"/>
                <a:chOff x="4202751" y="3742113"/>
                <a:chExt cx="1513629" cy="1513629"/>
              </a:xfrm>
            </p:grpSpPr>
            <p:cxnSp>
              <p:nvCxnSpPr>
                <p:cNvPr id="70" name="直線コネクタ 69">
                  <a:extLst>
                    <a:ext uri="{FF2B5EF4-FFF2-40B4-BE49-F238E27FC236}">
                      <a16:creationId xmlns:a16="http://schemas.microsoft.com/office/drawing/2014/main" id="{8F0C0920-2F10-9AA7-DF28-B6D5D7442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3037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64104758-F83B-3C6B-E936-45A78E49A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1158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ACFDB517-79DF-8B13-9F66-0E881BBE7C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02751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6D3113F1-E267-D4CC-8552-C535361A39DA}"/>
                </a:ext>
              </a:extLst>
            </p:cNvPr>
            <p:cNvGrpSpPr/>
            <p:nvPr/>
          </p:nvGrpSpPr>
          <p:grpSpPr>
            <a:xfrm>
              <a:off x="6593785" y="3543796"/>
              <a:ext cx="1513629" cy="1513629"/>
              <a:chOff x="6593785" y="3543796"/>
              <a:chExt cx="1513629" cy="1513629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E3000603-C20B-4DB2-BB30-C3B7177CCE88}"/>
                  </a:ext>
                </a:extLst>
              </p:cNvPr>
              <p:cNvSpPr/>
              <p:nvPr/>
            </p:nvSpPr>
            <p:spPr>
              <a:xfrm>
                <a:off x="7372942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17A32D7-1B9C-972D-7851-B0D6EEA2190B}"/>
                  </a:ext>
                </a:extLst>
              </p:cNvPr>
              <p:cNvSpPr/>
              <p:nvPr/>
            </p:nvSpPr>
            <p:spPr>
              <a:xfrm>
                <a:off x="7358046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直方体 58">
                <a:extLst>
                  <a:ext uri="{FF2B5EF4-FFF2-40B4-BE49-F238E27FC236}">
                    <a16:creationId xmlns:a16="http://schemas.microsoft.com/office/drawing/2014/main" id="{33933850-9683-BF29-FC17-E66E758B501A}"/>
                  </a:ext>
                </a:extLst>
              </p:cNvPr>
              <p:cNvSpPr/>
              <p:nvPr/>
            </p:nvSpPr>
            <p:spPr>
              <a:xfrm>
                <a:off x="6593785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C3ADF63-50C4-6BB3-B614-B02BDF30C354}"/>
                  </a:ext>
                </a:extLst>
              </p:cNvPr>
              <p:cNvGrpSpPr/>
              <p:nvPr/>
            </p:nvGrpSpPr>
            <p:grpSpPr>
              <a:xfrm>
                <a:off x="6593785" y="3543796"/>
                <a:ext cx="1513629" cy="1513629"/>
                <a:chOff x="7675857" y="3742113"/>
                <a:chExt cx="1513629" cy="1513629"/>
              </a:xfrm>
            </p:grpSpPr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28947AE8-E586-EFB6-71AC-CB1EFCFC5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37A268EB-96E3-5089-244C-005073B4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FF9641EA-D55F-1F11-DA4B-C13338287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C873D50-6C53-3AEF-D815-51DD14218A4E}"/>
                </a:ext>
              </a:extLst>
            </p:cNvPr>
            <p:cNvGrpSpPr/>
            <p:nvPr/>
          </p:nvGrpSpPr>
          <p:grpSpPr>
            <a:xfrm>
              <a:off x="4777042" y="3543796"/>
              <a:ext cx="1513629" cy="1513629"/>
              <a:chOff x="4777042" y="3543796"/>
              <a:chExt cx="1513629" cy="1513629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3DF429B7-A71F-3E49-74DA-BE23992ED480}"/>
                  </a:ext>
                </a:extLst>
              </p:cNvPr>
              <p:cNvSpPr/>
              <p:nvPr/>
            </p:nvSpPr>
            <p:spPr>
              <a:xfrm>
                <a:off x="5513527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4E91DBCE-8759-5AA0-41D6-786FC2D05E41}"/>
                  </a:ext>
                </a:extLst>
              </p:cNvPr>
              <p:cNvSpPr/>
              <p:nvPr/>
            </p:nvSpPr>
            <p:spPr>
              <a:xfrm>
                <a:off x="5550635" y="4249739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直方体 50">
                <a:extLst>
                  <a:ext uri="{FF2B5EF4-FFF2-40B4-BE49-F238E27FC236}">
                    <a16:creationId xmlns:a16="http://schemas.microsoft.com/office/drawing/2014/main" id="{700C3399-ACDD-3389-0C89-9EC0D2B470F4}"/>
                  </a:ext>
                </a:extLst>
              </p:cNvPr>
              <p:cNvSpPr/>
              <p:nvPr/>
            </p:nvSpPr>
            <p:spPr>
              <a:xfrm>
                <a:off x="4777042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7A98B4D3-F049-D72C-B1DF-692838026518}"/>
                  </a:ext>
                </a:extLst>
              </p:cNvPr>
              <p:cNvGrpSpPr/>
              <p:nvPr/>
            </p:nvGrpSpPr>
            <p:grpSpPr>
              <a:xfrm>
                <a:off x="4777042" y="3543796"/>
                <a:ext cx="1513629" cy="1513629"/>
                <a:chOff x="6475622" y="3699909"/>
                <a:chExt cx="1513629" cy="1513629"/>
              </a:xfrm>
            </p:grpSpPr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535F1283-3594-82A2-68BE-41385CCCC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5908" y="3699909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77CBA51A-8B68-4CB4-1444-79ED06979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4029" y="4835131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D916A5C3-D18F-F7FF-B3C4-197CD4F59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75622" y="4835131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87FBCFE8-C21B-594B-EDF5-3D5AC99576F0}"/>
                </a:ext>
              </a:extLst>
            </p:cNvPr>
            <p:cNvSpPr/>
            <p:nvPr/>
          </p:nvSpPr>
          <p:spPr>
            <a:xfrm>
              <a:off x="1652576" y="29831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B2D11DF8-D915-5E72-7B5E-E739180BAD53}"/>
                </a:ext>
              </a:extLst>
            </p:cNvPr>
            <p:cNvSpPr/>
            <p:nvPr/>
          </p:nvSpPr>
          <p:spPr>
            <a:xfrm>
              <a:off x="2161617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127C387-770F-CC51-3B60-DE78A1926609}"/>
                </a:ext>
              </a:extLst>
            </p:cNvPr>
            <p:cNvSpPr txBox="1"/>
            <p:nvPr/>
          </p:nvSpPr>
          <p:spPr>
            <a:xfrm>
              <a:off x="2129256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67102BF6-49F8-C7BC-5366-63C0DAD5935C}"/>
                </a:ext>
              </a:extLst>
            </p:cNvPr>
            <p:cNvSpPr/>
            <p:nvPr/>
          </p:nvSpPr>
          <p:spPr>
            <a:xfrm>
              <a:off x="3957468" y="4339909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10DA645D-2694-9865-EC6E-FAFBE0BD7940}"/>
                </a:ext>
              </a:extLst>
            </p:cNvPr>
            <p:cNvSpPr/>
            <p:nvPr/>
          </p:nvSpPr>
          <p:spPr>
            <a:xfrm>
              <a:off x="5796818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下矢印 21">
              <a:extLst>
                <a:ext uri="{FF2B5EF4-FFF2-40B4-BE49-F238E27FC236}">
                  <a16:creationId xmlns:a16="http://schemas.microsoft.com/office/drawing/2014/main" id="{294F196C-D7DB-A312-E7A6-91EE165B0225}"/>
                </a:ext>
              </a:extLst>
            </p:cNvPr>
            <p:cNvSpPr/>
            <p:nvPr/>
          </p:nvSpPr>
          <p:spPr>
            <a:xfrm>
              <a:off x="3469318" y="2983114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下矢印 22">
              <a:extLst>
                <a:ext uri="{FF2B5EF4-FFF2-40B4-BE49-F238E27FC236}">
                  <a16:creationId xmlns:a16="http://schemas.microsoft.com/office/drawing/2014/main" id="{43A5C441-FB37-9AE0-F20B-6C1B8DC29DD6}"/>
                </a:ext>
              </a:extLst>
            </p:cNvPr>
            <p:cNvSpPr/>
            <p:nvPr/>
          </p:nvSpPr>
          <p:spPr>
            <a:xfrm>
              <a:off x="5290736" y="29810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4B8E4001-EA16-9D49-675E-F9C81B5068B2}"/>
                </a:ext>
              </a:extLst>
            </p:cNvPr>
            <p:cNvSpPr/>
            <p:nvPr/>
          </p:nvSpPr>
          <p:spPr>
            <a:xfrm>
              <a:off x="7107478" y="2988237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78DD10-A41C-5F53-3989-A45AA08B20AB}"/>
                </a:ext>
              </a:extLst>
            </p:cNvPr>
            <p:cNvSpPr txBox="1"/>
            <p:nvPr/>
          </p:nvSpPr>
          <p:spPr>
            <a:xfrm>
              <a:off x="393751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C7D6D8D-BC9F-25B3-42CA-00B018C77AEF}"/>
                </a:ext>
              </a:extLst>
            </p:cNvPr>
            <p:cNvSpPr txBox="1"/>
            <p:nvPr/>
          </p:nvSpPr>
          <p:spPr>
            <a:xfrm>
              <a:off x="577686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CC11CF4-853A-1326-8F0D-30D20C3C52D1}"/>
              </a:ext>
            </a:extLst>
          </p:cNvPr>
          <p:cNvGrpSpPr/>
          <p:nvPr/>
        </p:nvGrpSpPr>
        <p:grpSpPr>
          <a:xfrm>
            <a:off x="7121769" y="3959125"/>
            <a:ext cx="4341892" cy="1645265"/>
            <a:chOff x="7121769" y="3959125"/>
            <a:chExt cx="4341892" cy="1645265"/>
          </a:xfrm>
        </p:grpSpPr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68C539C-6A24-0E40-6722-0819DDAC2795}"/>
                </a:ext>
              </a:extLst>
            </p:cNvPr>
            <p:cNvSpPr/>
            <p:nvPr/>
          </p:nvSpPr>
          <p:spPr>
            <a:xfrm>
              <a:off x="7121769" y="3959125"/>
              <a:ext cx="666000" cy="662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051ECFC-57E2-CBDB-055E-6210161722A3}"/>
                </a:ext>
              </a:extLst>
            </p:cNvPr>
            <p:cNvSpPr txBox="1"/>
            <p:nvPr/>
          </p:nvSpPr>
          <p:spPr>
            <a:xfrm>
              <a:off x="8271036" y="5204280"/>
              <a:ext cx="3192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robot:  Current positions</a:t>
              </a:r>
              <a:endParaRPr kumimoji="1" lang="ja-JP" altLang="en-US" sz="2000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D9BC9E3-8E89-B4B1-DB55-BF8C2DADFDD4}"/>
                </a:ext>
              </a:extLst>
            </p:cNvPr>
            <p:cNvSpPr/>
            <p:nvPr/>
          </p:nvSpPr>
          <p:spPr>
            <a:xfrm>
              <a:off x="7939752" y="5217976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7EAFFC2-8EAC-CFCE-523F-08E0C2FB006A}"/>
              </a:ext>
            </a:extLst>
          </p:cNvPr>
          <p:cNvGrpSpPr/>
          <p:nvPr/>
        </p:nvGrpSpPr>
        <p:grpSpPr>
          <a:xfrm>
            <a:off x="1820315" y="4076713"/>
            <a:ext cx="9456123" cy="2051330"/>
            <a:chOff x="1820315" y="4076713"/>
            <a:chExt cx="9456123" cy="205133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BDCD2E67-4422-5496-3C4B-3C45CCB74BC9}"/>
                </a:ext>
              </a:extLst>
            </p:cNvPr>
            <p:cNvSpPr/>
            <p:nvPr/>
          </p:nvSpPr>
          <p:spPr>
            <a:xfrm>
              <a:off x="3623083" y="4076713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D7B28E6-37B2-BE24-C792-41D6102AFB09}"/>
                </a:ext>
              </a:extLst>
            </p:cNvPr>
            <p:cNvSpPr/>
            <p:nvPr/>
          </p:nvSpPr>
          <p:spPr>
            <a:xfrm>
              <a:off x="1820315" y="4214387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ECA9F3E-BC22-170B-2DF2-EF8565920B5A}"/>
                </a:ext>
              </a:extLst>
            </p:cNvPr>
            <p:cNvSpPr txBox="1"/>
            <p:nvPr/>
          </p:nvSpPr>
          <p:spPr>
            <a:xfrm>
              <a:off x="8281765" y="5727933"/>
              <a:ext cx="2994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analysis:  Each address </a:t>
              </a:r>
              <a:endParaRPr kumimoji="1" lang="ja-JP" altLang="en-US" sz="2000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4BF466-809B-862F-17C2-9A51217E7411}"/>
                </a:ext>
              </a:extLst>
            </p:cNvPr>
            <p:cNvSpPr/>
            <p:nvPr/>
          </p:nvSpPr>
          <p:spPr>
            <a:xfrm>
              <a:off x="7939752" y="5741629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04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855C9E-2C7B-03B5-2DE9-B344C2C09C45}"/>
              </a:ext>
            </a:extLst>
          </p:cNvPr>
          <p:cNvGrpSpPr/>
          <p:nvPr/>
        </p:nvGrpSpPr>
        <p:grpSpPr>
          <a:xfrm>
            <a:off x="223674" y="1118482"/>
            <a:ext cx="11735037" cy="4621036"/>
            <a:chOff x="188483" y="477353"/>
            <a:chExt cx="11735037" cy="4621036"/>
          </a:xfrm>
        </p:grpSpPr>
        <p:pic>
          <p:nvPicPr>
            <p:cNvPr id="3" name="グラフィックス 2" descr="顕微鏡 単色塗りつぶし">
              <a:extLst>
                <a:ext uri="{FF2B5EF4-FFF2-40B4-BE49-F238E27FC236}">
                  <a16:creationId xmlns:a16="http://schemas.microsoft.com/office/drawing/2014/main" id="{DF4996F0-0331-FA59-B9FF-8E9FF672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88" y="2278747"/>
              <a:ext cx="1946889" cy="1946889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A84A9-10C6-3571-B719-3A2A9499ABDC}"/>
                </a:ext>
              </a:extLst>
            </p:cNvPr>
            <p:cNvGrpSpPr/>
            <p:nvPr/>
          </p:nvGrpSpPr>
          <p:grpSpPr>
            <a:xfrm>
              <a:off x="3343024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B55EB3B-4BCB-42C8-64F4-B5EF21D30137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32C4F81A-D431-8354-B8D8-B3713222E0DF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C7243F82-0CDC-435D-D058-7CFDF418B1A0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平行四辺形 48">
                  <a:extLst>
                    <a:ext uri="{FF2B5EF4-FFF2-40B4-BE49-F238E27FC236}">
                      <a16:creationId xmlns:a16="http://schemas.microsoft.com/office/drawing/2014/main" id="{FC528204-8DDE-DA10-D483-A9EA8336D9BE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平行四辺形 49">
                  <a:extLst>
                    <a:ext uri="{FF2B5EF4-FFF2-40B4-BE49-F238E27FC236}">
                      <a16:creationId xmlns:a16="http://schemas.microsoft.com/office/drawing/2014/main" id="{4C43B032-AE0B-B3E0-0ACB-D07B49F857A8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>
                  <a:extLst>
                    <a:ext uri="{FF2B5EF4-FFF2-40B4-BE49-F238E27FC236}">
                      <a16:creationId xmlns:a16="http://schemas.microsoft.com/office/drawing/2014/main" id="{949AA7BC-30AF-D9F7-8758-E38F69ACA319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260AF778-B6C0-90A8-47C8-E1B7C0A8E154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A7958BE6-CDAC-906E-B56E-FCE404050FB4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平行四辺形 53">
                  <a:extLst>
                    <a:ext uri="{FF2B5EF4-FFF2-40B4-BE49-F238E27FC236}">
                      <a16:creationId xmlns:a16="http://schemas.microsoft.com/office/drawing/2014/main" id="{C1E64652-B2BF-555A-5F4B-F97EA1F0EBE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7417E5A1-B595-6DCC-373F-5717D34A196E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9F181F97-9F50-CD8C-DDC8-D32099B4D959}"/>
                </a:ext>
              </a:extLst>
            </p:cNvPr>
            <p:cNvCxnSpPr/>
            <p:nvPr/>
          </p:nvCxnSpPr>
          <p:spPr>
            <a:xfrm flipH="1">
              <a:off x="1575881" y="2614841"/>
              <a:ext cx="1767143" cy="8871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054C63A-C0E0-1458-4A33-3E0B250BE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009" y="3579779"/>
              <a:ext cx="1736015" cy="9333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8C9D2E28-B6E3-888F-9C61-6041490AD052}"/>
                </a:ext>
              </a:extLst>
            </p:cNvPr>
            <p:cNvGrpSpPr/>
            <p:nvPr/>
          </p:nvGrpSpPr>
          <p:grpSpPr>
            <a:xfrm>
              <a:off x="6327121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93016BF-75E6-F47A-8A11-172EA5B9C246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37" name="平行四辺形 36">
                  <a:extLst>
                    <a:ext uri="{FF2B5EF4-FFF2-40B4-BE49-F238E27FC236}">
                      <a16:creationId xmlns:a16="http://schemas.microsoft.com/office/drawing/2014/main" id="{01626FB6-7B25-A792-25E4-32486A734E4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7850EF59-0D25-973F-AD7F-8DB061EA7376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3F861E44-6E0F-59E1-F188-857CF0480395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>
                  <a:extLst>
                    <a:ext uri="{FF2B5EF4-FFF2-40B4-BE49-F238E27FC236}">
                      <a16:creationId xmlns:a16="http://schemas.microsoft.com/office/drawing/2014/main" id="{E1F19CD5-E7D3-8900-3848-DD96E3220CB2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DD80C116-E9F4-CD36-2542-BE4B396F1090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平行四辺形 41">
                  <a:extLst>
                    <a:ext uri="{FF2B5EF4-FFF2-40B4-BE49-F238E27FC236}">
                      <a16:creationId xmlns:a16="http://schemas.microsoft.com/office/drawing/2014/main" id="{3F5D23AE-FAE0-C9BC-B47A-25688FAAFA62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49ACDF09-8105-2219-F068-57CAE421BFD6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DBF4702C-4F50-CB00-2340-72C1A7E2729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6" name="直方体 35">
                <a:extLst>
                  <a:ext uri="{FF2B5EF4-FFF2-40B4-BE49-F238E27FC236}">
                    <a16:creationId xmlns:a16="http://schemas.microsoft.com/office/drawing/2014/main" id="{25C1993B-6561-2A4A-79DC-6DEEEDDCBFC4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B619F16-DFB7-A67D-43F3-2FFB6526183A}"/>
                </a:ext>
              </a:extLst>
            </p:cNvPr>
            <p:cNvGrpSpPr/>
            <p:nvPr/>
          </p:nvGrpSpPr>
          <p:grpSpPr>
            <a:xfrm>
              <a:off x="9311218" y="1981615"/>
              <a:ext cx="2521857" cy="2521857"/>
              <a:chOff x="585969" y="2044121"/>
              <a:chExt cx="2521857" cy="25218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0EBAD7C-9BEA-F487-E7F3-A4C7B0422F0F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49E3A606-F42C-C643-4305-D304AC85E32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0D85610D-6808-2574-C26D-57DF6ECE2D49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A6352E9F-B494-430C-F090-3510C0A64B7A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C6A004D1-9A75-9673-5C74-B5762BEC9C6A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1FA12E78-3CA7-3D3C-4EC1-E68A1E3C4FD6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B1616FC6-CA25-AD33-00B1-D98CC7111B99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>
                  <a:extLst>
                    <a:ext uri="{FF2B5EF4-FFF2-40B4-BE49-F238E27FC236}">
                      <a16:creationId xmlns:a16="http://schemas.microsoft.com/office/drawing/2014/main" id="{72CD6212-9E45-B68A-7C85-DDEDF7107A0A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>
                  <a:extLst>
                    <a:ext uri="{FF2B5EF4-FFF2-40B4-BE49-F238E27FC236}">
                      <a16:creationId xmlns:a16="http://schemas.microsoft.com/office/drawing/2014/main" id="{50E76301-7A7A-EF0B-E37F-C5AA2256BDF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直方体 25">
                <a:extLst>
                  <a:ext uri="{FF2B5EF4-FFF2-40B4-BE49-F238E27FC236}">
                    <a16:creationId xmlns:a16="http://schemas.microsoft.com/office/drawing/2014/main" id="{F5AA78F6-04A1-C405-1382-42828DB16CE3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123847-557A-345E-521E-8E87D4251336}"/>
                </a:ext>
              </a:extLst>
            </p:cNvPr>
            <p:cNvSpPr txBox="1"/>
            <p:nvPr/>
          </p:nvSpPr>
          <p:spPr>
            <a:xfrm>
              <a:off x="4336513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</a:t>
              </a:r>
              <a:r>
                <a:rPr kumimoji="1" lang="en-US" altLang="ja-JP" sz="2400" dirty="0"/>
                <a:t>1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2907D35-CB84-5F36-2F6B-263685DB979C}"/>
                </a:ext>
              </a:extLst>
            </p:cNvPr>
            <p:cNvSpPr txBox="1"/>
            <p:nvPr/>
          </p:nvSpPr>
          <p:spPr>
            <a:xfrm>
              <a:off x="7335979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801B4F1-E7F6-4EA6-F91C-A2E3B9A3C7CB}"/>
                </a:ext>
              </a:extLst>
            </p:cNvPr>
            <p:cNvSpPr txBox="1"/>
            <p:nvPr/>
          </p:nvSpPr>
          <p:spPr>
            <a:xfrm>
              <a:off x="10381130" y="1504184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Time </a:t>
              </a:r>
              <a:r>
                <a:rPr kumimoji="1" lang="en-US" altLang="ja-JP" sz="2400" dirty="0"/>
                <a:t>3</a:t>
              </a:r>
              <a:endParaRPr kumimoji="1" lang="ja-JP" altLang="en-US" sz="240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23863C0-F673-C3F7-7050-EF85611D37B5}"/>
                </a:ext>
              </a:extLst>
            </p:cNvPr>
            <p:cNvGrpSpPr/>
            <p:nvPr/>
          </p:nvGrpSpPr>
          <p:grpSpPr>
            <a:xfrm>
              <a:off x="5443847" y="939018"/>
              <a:ext cx="5973765" cy="3581713"/>
              <a:chOff x="5443847" y="939018"/>
              <a:chExt cx="5973765" cy="3581713"/>
            </a:xfrm>
          </p:grpSpPr>
          <p:sp>
            <p:nvSpPr>
              <p:cNvPr id="20" name="円弧 19">
                <a:extLst>
                  <a:ext uri="{FF2B5EF4-FFF2-40B4-BE49-F238E27FC236}">
                    <a16:creationId xmlns:a16="http://schemas.microsoft.com/office/drawing/2014/main" id="{794E9BD1-5715-0B23-DD9B-39657A125510}"/>
                  </a:ext>
                </a:extLst>
              </p:cNvPr>
              <p:cNvSpPr/>
              <p:nvPr/>
            </p:nvSpPr>
            <p:spPr>
              <a:xfrm>
                <a:off x="5555607" y="939018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弧 20">
                <a:extLst>
                  <a:ext uri="{FF2B5EF4-FFF2-40B4-BE49-F238E27FC236}">
                    <a16:creationId xmlns:a16="http://schemas.microsoft.com/office/drawing/2014/main" id="{2559E722-E6B3-C003-8E01-FF44E9BA993B}"/>
                  </a:ext>
                </a:extLst>
              </p:cNvPr>
              <p:cNvSpPr/>
              <p:nvPr/>
            </p:nvSpPr>
            <p:spPr>
              <a:xfrm>
                <a:off x="8540253" y="972772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4DFBB87-A3D1-6428-56B5-A2EECA016129}"/>
                  </a:ext>
                </a:extLst>
              </p:cNvPr>
              <p:cNvCxnSpPr/>
              <p:nvPr/>
            </p:nvCxnSpPr>
            <p:spPr>
              <a:xfrm>
                <a:off x="5443847" y="2575815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79D9F1D0-6C8D-8353-0444-A93D5C1A55D3}"/>
                  </a:ext>
                </a:extLst>
              </p:cNvPr>
              <p:cNvCxnSpPr/>
              <p:nvPr/>
            </p:nvCxnSpPr>
            <p:spPr>
              <a:xfrm>
                <a:off x="8419382" y="2587996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DFE144E-1819-A91D-2B13-542AC3C643BB}"/>
                  </a:ext>
                </a:extLst>
              </p:cNvPr>
              <p:cNvCxnSpPr/>
              <p:nvPr/>
            </p:nvCxnSpPr>
            <p:spPr>
              <a:xfrm>
                <a:off x="11417612" y="2572230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4B71D4B-593D-A697-8A76-9299E797AA8F}"/>
                </a:ext>
              </a:extLst>
            </p:cNvPr>
            <p:cNvGrpSpPr/>
            <p:nvPr/>
          </p:nvGrpSpPr>
          <p:grpSpPr>
            <a:xfrm>
              <a:off x="4703901" y="477353"/>
              <a:ext cx="7219619" cy="4621036"/>
              <a:chOff x="4703901" y="477353"/>
              <a:chExt cx="7219619" cy="4621036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816CDEF-703C-0B86-59F5-225DA0192390}"/>
                  </a:ext>
                </a:extLst>
              </p:cNvPr>
              <p:cNvSpPr txBox="1"/>
              <p:nvPr/>
            </p:nvSpPr>
            <p:spPr>
              <a:xfrm>
                <a:off x="5799823" y="477353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FF0000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120A491-CC87-051E-38C9-9C75DEB4FD54}"/>
                  </a:ext>
                </a:extLst>
              </p:cNvPr>
              <p:cNvSpPr txBox="1"/>
              <p:nvPr/>
            </p:nvSpPr>
            <p:spPr>
              <a:xfrm>
                <a:off x="8783371" y="511107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FF0000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4A362-A774-03A3-C5F4-75D3EB251A7A}"/>
                  </a:ext>
                </a:extLst>
              </p:cNvPr>
              <p:cNvSpPr txBox="1"/>
              <p:nvPr/>
            </p:nvSpPr>
            <p:spPr>
              <a:xfrm>
                <a:off x="4703901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D13D96E-916E-832E-C121-49E25F07A5E5}"/>
                  </a:ext>
                </a:extLst>
              </p:cNvPr>
              <p:cNvSpPr txBox="1"/>
              <p:nvPr/>
            </p:nvSpPr>
            <p:spPr>
              <a:xfrm>
                <a:off x="7679436" y="4636724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D9864CE-07D1-4D3E-2045-862552E4777E}"/>
                  </a:ext>
                </a:extLst>
              </p:cNvPr>
              <p:cNvSpPr txBox="1"/>
              <p:nvPr/>
            </p:nvSpPr>
            <p:spPr>
              <a:xfrm>
                <a:off x="10677666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CAC9C6-A179-F878-3E71-0C34C40EA861}"/>
                </a:ext>
              </a:extLst>
            </p:cNvPr>
            <p:cNvSpPr txBox="1"/>
            <p:nvPr/>
          </p:nvSpPr>
          <p:spPr>
            <a:xfrm>
              <a:off x="188483" y="1817082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Confocal Microscope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82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52030CD-216F-4A79-8954-BC3AEC65126D}"/>
              </a:ext>
            </a:extLst>
          </p:cNvPr>
          <p:cNvGrpSpPr/>
          <p:nvPr/>
        </p:nvGrpSpPr>
        <p:grpSpPr>
          <a:xfrm>
            <a:off x="1971513" y="2199468"/>
            <a:ext cx="8248973" cy="2459064"/>
            <a:chOff x="1971513" y="2199468"/>
            <a:chExt cx="8248973" cy="2459064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7DF0420-03AC-DF05-E8B2-68C69D1952F6}"/>
                </a:ext>
              </a:extLst>
            </p:cNvPr>
            <p:cNvSpPr txBox="1"/>
            <p:nvPr/>
          </p:nvSpPr>
          <p:spPr>
            <a:xfrm>
              <a:off x="2454031" y="2199468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1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3900F6B-382D-DF4A-3956-DF663CD4FFD8}"/>
                </a:ext>
              </a:extLst>
            </p:cNvPr>
            <p:cNvSpPr txBox="1"/>
            <p:nvPr/>
          </p:nvSpPr>
          <p:spPr>
            <a:xfrm>
              <a:off x="5581275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9D6C5F1-01D4-0DD6-3539-F893B51103AC}"/>
                </a:ext>
              </a:extLst>
            </p:cNvPr>
            <p:cNvSpPr txBox="1"/>
            <p:nvPr/>
          </p:nvSpPr>
          <p:spPr>
            <a:xfrm>
              <a:off x="8708518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3</a:t>
              </a:r>
              <a:endParaRPr kumimoji="1" lang="ja-JP" altLang="en-US" sz="2400"/>
            </a:p>
          </p:txBody>
        </p:sp>
        <p:pic>
          <p:nvPicPr>
            <p:cNvPr id="16" name="図 15" descr="町の交差点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84B7BA-A71C-5792-6FCC-AB8B3AE7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1971513" y="2664046"/>
              <a:ext cx="1994487" cy="1994486"/>
            </a:xfrm>
            <a:prstGeom prst="rect">
              <a:avLst/>
            </a:prstGeom>
          </p:spPr>
        </p:pic>
        <p:pic>
          <p:nvPicPr>
            <p:cNvPr id="17" name="図 16" descr="道路と建物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A61DF80-3078-AA9A-2C36-C105EDFB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5098757" y="2664046"/>
              <a:ext cx="1994486" cy="1994486"/>
            </a:xfrm>
            <a:prstGeom prst="rect">
              <a:avLst/>
            </a:prstGeom>
          </p:spPr>
        </p:pic>
        <p:pic>
          <p:nvPicPr>
            <p:cNvPr id="18" name="図 17" descr="道路を走る車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9D31125-263F-ADD1-614A-A1C588FF5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0620" b="492"/>
            <a:stretch/>
          </p:blipFill>
          <p:spPr>
            <a:xfrm>
              <a:off x="8226000" y="2664046"/>
              <a:ext cx="1994486" cy="1994486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2BF202D-016D-1DAD-CFF8-FE9947C0F606}"/>
                </a:ext>
              </a:extLst>
            </p:cNvPr>
            <p:cNvSpPr/>
            <p:nvPr/>
          </p:nvSpPr>
          <p:spPr>
            <a:xfrm>
              <a:off x="2211343" y="3471658"/>
              <a:ext cx="288925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705D74C-45AA-E874-9A70-D4B8F8673268}"/>
                </a:ext>
              </a:extLst>
            </p:cNvPr>
            <p:cNvSpPr/>
            <p:nvPr/>
          </p:nvSpPr>
          <p:spPr>
            <a:xfrm>
              <a:off x="2639609" y="3614532"/>
              <a:ext cx="448034" cy="263525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F71B596-5DA2-1A41-632B-6396BA671F62}"/>
                </a:ext>
              </a:extLst>
            </p:cNvPr>
            <p:cNvSpPr/>
            <p:nvPr/>
          </p:nvSpPr>
          <p:spPr>
            <a:xfrm>
              <a:off x="3253112" y="3661289"/>
              <a:ext cx="529855" cy="308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88B5C4-ECEF-4A23-18F0-BA0C23093CAA}"/>
                </a:ext>
              </a:extLst>
            </p:cNvPr>
            <p:cNvSpPr/>
            <p:nvPr/>
          </p:nvSpPr>
          <p:spPr>
            <a:xfrm>
              <a:off x="5098757" y="3487533"/>
              <a:ext cx="262797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20095CA-908C-0A10-A18D-8DBEAF6D8958}"/>
                </a:ext>
              </a:extLst>
            </p:cNvPr>
            <p:cNvSpPr/>
            <p:nvPr/>
          </p:nvSpPr>
          <p:spPr>
            <a:xfrm>
              <a:off x="5495273" y="3665332"/>
              <a:ext cx="500670" cy="34925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0C1F01D-E1CB-8893-9C42-063D54FDDB67}"/>
                </a:ext>
              </a:extLst>
            </p:cNvPr>
            <p:cNvSpPr/>
            <p:nvPr/>
          </p:nvSpPr>
          <p:spPr>
            <a:xfrm>
              <a:off x="6023051" y="3680338"/>
              <a:ext cx="587673" cy="349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E7EE856-9AA9-203D-72FE-CF7F00078235}"/>
                </a:ext>
              </a:extLst>
            </p:cNvPr>
            <p:cNvSpPr/>
            <p:nvPr/>
          </p:nvSpPr>
          <p:spPr>
            <a:xfrm>
              <a:off x="8228668" y="3504275"/>
              <a:ext cx="323150" cy="27535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B0475D0-736A-60A4-2E5D-DDCFC882C4B3}"/>
                </a:ext>
              </a:extLst>
            </p:cNvPr>
            <p:cNvSpPr/>
            <p:nvPr/>
          </p:nvSpPr>
          <p:spPr>
            <a:xfrm>
              <a:off x="8733436" y="3770107"/>
              <a:ext cx="828032" cy="507558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3AC77B3-BDA3-A4E4-A6C2-1156904D9CD1}"/>
                </a:ext>
              </a:extLst>
            </p:cNvPr>
            <p:cNvSpPr/>
            <p:nvPr/>
          </p:nvSpPr>
          <p:spPr>
            <a:xfrm>
              <a:off x="9126493" y="3703433"/>
              <a:ext cx="673100" cy="400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74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D3AEDC08-B860-0F9A-3F1B-26FCE89B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1075645" y="1978282"/>
            <a:ext cx="903878" cy="30425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BABB8B77-F73A-4063-7403-99600A1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6605690" y="1974999"/>
            <a:ext cx="980587" cy="30425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B6D4A14-37A9-6EF3-B8DE-53B2397F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403"/>
          <a:stretch/>
        </p:blipFill>
        <p:spPr>
          <a:xfrm>
            <a:off x="9399064" y="1974999"/>
            <a:ext cx="966466" cy="3042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8C355AF8-9734-1C9C-9F45-B3A497CE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841234" y="1978282"/>
            <a:ext cx="942507" cy="304252"/>
          </a:xfrm>
          <a:prstGeom prst="rect">
            <a:avLst/>
          </a:prstGeom>
        </p:spPr>
      </p:pic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4BE94B1-3E2D-14E5-0310-98CB0C699152}"/>
              </a:ext>
            </a:extLst>
          </p:cNvPr>
          <p:cNvSpPr/>
          <p:nvPr/>
        </p:nvSpPr>
        <p:spPr>
          <a:xfrm>
            <a:off x="649452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AFA0397-AE50-4235-5A77-4D473E5ADA51}"/>
              </a:ext>
            </a:extLst>
          </p:cNvPr>
          <p:cNvSpPr/>
          <p:nvPr/>
        </p:nvSpPr>
        <p:spPr>
          <a:xfrm>
            <a:off x="649452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0F96B40-09DD-FF6A-78AA-87740FC2AB30}"/>
              </a:ext>
            </a:extLst>
          </p:cNvPr>
          <p:cNvSpPr/>
          <p:nvPr/>
        </p:nvSpPr>
        <p:spPr>
          <a:xfrm>
            <a:off x="3434356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8BB281F-3CD9-141A-C482-CECCDD836495}"/>
              </a:ext>
            </a:extLst>
          </p:cNvPr>
          <p:cNvSpPr/>
          <p:nvPr/>
        </p:nvSpPr>
        <p:spPr>
          <a:xfrm>
            <a:off x="3434356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3BF7F3-2169-46F8-10B2-0E5190D73C78}"/>
              </a:ext>
            </a:extLst>
          </p:cNvPr>
          <p:cNvSpPr/>
          <p:nvPr/>
        </p:nvSpPr>
        <p:spPr>
          <a:xfrm>
            <a:off x="6219260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F69D80D-33B4-B5E0-8DDF-745039E5F200}"/>
              </a:ext>
            </a:extLst>
          </p:cNvPr>
          <p:cNvSpPr/>
          <p:nvPr/>
        </p:nvSpPr>
        <p:spPr>
          <a:xfrm>
            <a:off x="6219260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13C9D9-2DBF-FA09-6C2D-860A284C1853}"/>
              </a:ext>
            </a:extLst>
          </p:cNvPr>
          <p:cNvSpPr/>
          <p:nvPr/>
        </p:nvSpPr>
        <p:spPr>
          <a:xfrm>
            <a:off x="9004165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6ABDFBA0-7BB4-9BE9-7E22-CAAE8AFBF16E}"/>
              </a:ext>
            </a:extLst>
          </p:cNvPr>
          <p:cNvSpPr/>
          <p:nvPr/>
        </p:nvSpPr>
        <p:spPr>
          <a:xfrm>
            <a:off x="9004165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945536DB-610A-9E0D-E061-1605EEB4E21E}"/>
              </a:ext>
            </a:extLst>
          </p:cNvPr>
          <p:cNvGrpSpPr/>
          <p:nvPr/>
        </p:nvGrpSpPr>
        <p:grpSpPr>
          <a:xfrm>
            <a:off x="649452" y="2437942"/>
            <a:ext cx="1756265" cy="1756265"/>
            <a:chOff x="649452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E9B55FA-947E-6EBA-DB8A-EADB3E831F5F}"/>
                </a:ext>
              </a:extLst>
            </p:cNvPr>
            <p:cNvSpPr/>
            <p:nvPr/>
          </p:nvSpPr>
          <p:spPr>
            <a:xfrm>
              <a:off x="649452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BCDA6D7-CC0F-3D33-13C7-1A8E0BAB4BF1}"/>
                </a:ext>
              </a:extLst>
            </p:cNvPr>
            <p:cNvSpPr/>
            <p:nvPr/>
          </p:nvSpPr>
          <p:spPr>
            <a:xfrm>
              <a:off x="938534" y="2797914"/>
              <a:ext cx="493036" cy="51816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EB1EC161-3C0C-79B2-FE98-32C213363431}"/>
              </a:ext>
            </a:extLst>
          </p:cNvPr>
          <p:cNvGrpSpPr/>
          <p:nvPr/>
        </p:nvGrpSpPr>
        <p:grpSpPr>
          <a:xfrm>
            <a:off x="3434356" y="2437942"/>
            <a:ext cx="1756265" cy="1756265"/>
            <a:chOff x="3434356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48D55A5-1EE9-D136-9C24-763D817D4D89}"/>
                </a:ext>
              </a:extLst>
            </p:cNvPr>
            <p:cNvSpPr/>
            <p:nvPr/>
          </p:nvSpPr>
          <p:spPr>
            <a:xfrm>
              <a:off x="3434356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B2836CC6-FAC4-5901-BF65-AB36312FF692}"/>
                </a:ext>
              </a:extLst>
            </p:cNvPr>
            <p:cNvSpPr/>
            <p:nvPr/>
          </p:nvSpPr>
          <p:spPr>
            <a:xfrm>
              <a:off x="3889792" y="2746176"/>
              <a:ext cx="594743" cy="569897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4D7C43AE-5CE5-A974-EDA6-6B779F26A693}"/>
                </a:ext>
              </a:extLst>
            </p:cNvPr>
            <p:cNvSpPr/>
            <p:nvPr/>
          </p:nvSpPr>
          <p:spPr>
            <a:xfrm>
              <a:off x="3655939" y="3624307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7EFA5CD-D048-1808-8FBE-8B0B13116941}"/>
                </a:ext>
              </a:extLst>
            </p:cNvPr>
            <p:cNvSpPr/>
            <p:nvPr/>
          </p:nvSpPr>
          <p:spPr>
            <a:xfrm>
              <a:off x="4621695" y="3220843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78388AD-6196-E75E-76E8-20F734BD605A}"/>
              </a:ext>
            </a:extLst>
          </p:cNvPr>
          <p:cNvGrpSpPr/>
          <p:nvPr/>
        </p:nvGrpSpPr>
        <p:grpSpPr>
          <a:xfrm>
            <a:off x="6219260" y="2437942"/>
            <a:ext cx="1756265" cy="1756265"/>
            <a:chOff x="6219260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CE4C8E04-3327-9384-9712-A9B1AE62A739}"/>
                </a:ext>
              </a:extLst>
            </p:cNvPr>
            <p:cNvSpPr/>
            <p:nvPr/>
          </p:nvSpPr>
          <p:spPr>
            <a:xfrm>
              <a:off x="6219260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BE5589DC-F6E6-450A-9BD0-5C8B242C85E5}"/>
                </a:ext>
              </a:extLst>
            </p:cNvPr>
            <p:cNvSpPr/>
            <p:nvPr/>
          </p:nvSpPr>
          <p:spPr>
            <a:xfrm>
              <a:off x="6597738" y="3624306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0BC82481-81C7-750D-3D05-71394BCA2B6A}"/>
                </a:ext>
              </a:extLst>
            </p:cNvPr>
            <p:cNvSpPr/>
            <p:nvPr/>
          </p:nvSpPr>
          <p:spPr>
            <a:xfrm>
              <a:off x="7370394" y="2927311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E3D0364-0CD5-7976-BF5A-B491F6883DCD}"/>
              </a:ext>
            </a:extLst>
          </p:cNvPr>
          <p:cNvGrpSpPr/>
          <p:nvPr/>
        </p:nvGrpSpPr>
        <p:grpSpPr>
          <a:xfrm>
            <a:off x="9004165" y="2437942"/>
            <a:ext cx="1756265" cy="1756265"/>
            <a:chOff x="9004165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8FFDD11-26DF-0B2B-17C5-512F97D5EFEF}"/>
                </a:ext>
              </a:extLst>
            </p:cNvPr>
            <p:cNvSpPr/>
            <p:nvPr/>
          </p:nvSpPr>
          <p:spPr>
            <a:xfrm>
              <a:off x="9004165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741950D3-D6CC-3D1C-1DB9-9E431B8328D6}"/>
                </a:ext>
              </a:extLst>
            </p:cNvPr>
            <p:cNvSpPr/>
            <p:nvPr/>
          </p:nvSpPr>
          <p:spPr>
            <a:xfrm>
              <a:off x="10210335" y="2561955"/>
              <a:ext cx="431766" cy="49762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086B0D5-72BB-0941-DC1B-4090E8F483BC}"/>
              </a:ext>
            </a:extLst>
          </p:cNvPr>
          <p:cNvGrpSpPr/>
          <p:nvPr/>
        </p:nvGrpSpPr>
        <p:grpSpPr>
          <a:xfrm>
            <a:off x="649452" y="2127125"/>
            <a:ext cx="10110978" cy="1756265"/>
            <a:chOff x="649452" y="2127125"/>
            <a:chExt cx="10110978" cy="1756265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3F50778-E0DF-84D9-081B-518F8E069DF5}"/>
                </a:ext>
              </a:extLst>
            </p:cNvPr>
            <p:cNvSpPr/>
            <p:nvPr/>
          </p:nvSpPr>
          <p:spPr>
            <a:xfrm>
              <a:off x="649452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A7F20D7-A1B1-67E2-2850-F257C3C324BD}"/>
                </a:ext>
              </a:extLst>
            </p:cNvPr>
            <p:cNvSpPr/>
            <p:nvPr/>
          </p:nvSpPr>
          <p:spPr>
            <a:xfrm>
              <a:off x="3434356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0664B95-187A-0ACC-1727-5A869CFC96D5}"/>
                </a:ext>
              </a:extLst>
            </p:cNvPr>
            <p:cNvSpPr/>
            <p:nvPr/>
          </p:nvSpPr>
          <p:spPr>
            <a:xfrm>
              <a:off x="6219260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E0C455F2-06B0-DEEA-BBB8-F0F67A26FEE1}"/>
                </a:ext>
              </a:extLst>
            </p:cNvPr>
            <p:cNvSpPr/>
            <p:nvPr/>
          </p:nvSpPr>
          <p:spPr>
            <a:xfrm>
              <a:off x="9004165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11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DEE4948-9110-4280-9915-DA1A63632735}"/>
              </a:ext>
            </a:extLst>
          </p:cNvPr>
          <p:cNvGrpSpPr/>
          <p:nvPr/>
        </p:nvGrpSpPr>
        <p:grpSpPr>
          <a:xfrm>
            <a:off x="338667" y="1507067"/>
            <a:ext cx="11548533" cy="3894666"/>
            <a:chOff x="338667" y="1507067"/>
            <a:chExt cx="11548533" cy="3894666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CED07A89-F461-0961-2393-B4A6A592603D}"/>
                </a:ext>
              </a:extLst>
            </p:cNvPr>
            <p:cNvSpPr/>
            <p:nvPr/>
          </p:nvSpPr>
          <p:spPr>
            <a:xfrm>
              <a:off x="338667" y="1507067"/>
              <a:ext cx="11548533" cy="389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6F60423F-08FF-2DA1-1FB4-CE55E02D6DA8}"/>
                </a:ext>
              </a:extLst>
            </p:cNvPr>
            <p:cNvGrpSpPr/>
            <p:nvPr/>
          </p:nvGrpSpPr>
          <p:grpSpPr>
            <a:xfrm>
              <a:off x="717230" y="1862028"/>
              <a:ext cx="10757539" cy="3133944"/>
              <a:chOff x="717230" y="1862028"/>
              <a:chExt cx="10757539" cy="3133944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D71BEAD4-95CC-ED75-D103-D22B0612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1466704" y="1865311"/>
                <a:ext cx="903878" cy="304252"/>
              </a:xfrm>
              <a:prstGeom prst="rect">
                <a:avLst/>
              </a:prstGeom>
            </p:spPr>
          </p:pic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6AD50BD3-CF4C-C3CA-426D-56A67E4A3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996749" y="1862028"/>
                <a:ext cx="980587" cy="304252"/>
              </a:xfrm>
              <a:prstGeom prst="rect">
                <a:avLst/>
              </a:prstGeom>
            </p:spPr>
          </p:pic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92194A37-873A-176B-6800-359CF421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6403"/>
              <a:stretch/>
            </p:blipFill>
            <p:spPr>
              <a:xfrm>
                <a:off x="9790123" y="1862028"/>
                <a:ext cx="966466" cy="304252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980D1E0-E34F-B820-3EB5-79B524DD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232293" y="1865311"/>
                <a:ext cx="942507" cy="304252"/>
              </a:xfrm>
              <a:prstGeom prst="rect">
                <a:avLst/>
              </a:prstGeom>
            </p:spPr>
          </p:pic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FAD3990B-324C-D64D-8B96-185AED362B8F}"/>
                  </a:ext>
                </a:extLst>
              </p:cNvPr>
              <p:cNvSpPr/>
              <p:nvPr/>
            </p:nvSpPr>
            <p:spPr>
              <a:xfrm>
                <a:off x="717230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FC0BCA46-9FDF-6046-0187-4F4E0FD5EE55}"/>
                  </a:ext>
                </a:extLst>
              </p:cNvPr>
              <p:cNvSpPr/>
              <p:nvPr/>
            </p:nvSpPr>
            <p:spPr>
              <a:xfrm>
                <a:off x="717230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29292644-0F19-3D3E-870E-0FA9435A740B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45D2EA9C-0C18-5DAA-CF08-6F559C99F299}"/>
                  </a:ext>
                </a:extLst>
              </p:cNvPr>
              <p:cNvSpPr/>
              <p:nvPr/>
            </p:nvSpPr>
            <p:spPr>
              <a:xfrm>
                <a:off x="717230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5446E21A-3CA7-23AE-BFAE-7CD7F6EA2B0C}"/>
                  </a:ext>
                </a:extLst>
              </p:cNvPr>
              <p:cNvSpPr/>
              <p:nvPr/>
            </p:nvSpPr>
            <p:spPr>
              <a:xfrm>
                <a:off x="717230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14DD13EB-E229-DBF6-FECC-46C34A2DB297}"/>
                  </a:ext>
                </a:extLst>
              </p:cNvPr>
              <p:cNvSpPr/>
              <p:nvPr/>
            </p:nvSpPr>
            <p:spPr>
              <a:xfrm>
                <a:off x="717230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9325D470-FCEF-AB8F-A185-23BDDD285F29}"/>
                  </a:ext>
                </a:extLst>
              </p:cNvPr>
              <p:cNvSpPr/>
              <p:nvPr/>
            </p:nvSpPr>
            <p:spPr>
              <a:xfrm>
                <a:off x="350213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ABC9ADAD-E610-2DF4-5AA2-73F7A06DF628}"/>
                  </a:ext>
                </a:extLst>
              </p:cNvPr>
              <p:cNvSpPr/>
              <p:nvPr/>
            </p:nvSpPr>
            <p:spPr>
              <a:xfrm>
                <a:off x="350213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B20F39C-8D80-9CDD-EB0E-0648353288F9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130C8E01-E709-EE09-E524-181319967F84}"/>
                  </a:ext>
                </a:extLst>
              </p:cNvPr>
              <p:cNvSpPr/>
              <p:nvPr/>
            </p:nvSpPr>
            <p:spPr>
              <a:xfrm>
                <a:off x="350213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04FB5D3-F2B1-FC4F-450A-5EAF05BDC225}"/>
                  </a:ext>
                </a:extLst>
              </p:cNvPr>
              <p:cNvSpPr/>
              <p:nvPr/>
            </p:nvSpPr>
            <p:spPr>
              <a:xfrm>
                <a:off x="350213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4FD211C4-216B-BDA3-C4B4-4C59780B2772}"/>
                  </a:ext>
                </a:extLst>
              </p:cNvPr>
              <p:cNvSpPr/>
              <p:nvPr/>
            </p:nvSpPr>
            <p:spPr>
              <a:xfrm>
                <a:off x="350213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3ACDC6C0-BD97-7D57-129D-75DD9406F0A0}"/>
                  </a:ext>
                </a:extLst>
              </p:cNvPr>
              <p:cNvSpPr/>
              <p:nvPr/>
            </p:nvSpPr>
            <p:spPr>
              <a:xfrm>
                <a:off x="6285629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1ADB3A2-802D-0C61-9362-9238E9CF159B}"/>
                  </a:ext>
                </a:extLst>
              </p:cNvPr>
              <p:cNvSpPr/>
              <p:nvPr/>
            </p:nvSpPr>
            <p:spPr>
              <a:xfrm>
                <a:off x="6285629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C73BF2C4-81C8-F15C-546D-AC236CCB3E6C}"/>
                  </a:ext>
                </a:extLst>
              </p:cNvPr>
              <p:cNvSpPr/>
              <p:nvPr/>
            </p:nvSpPr>
            <p:spPr>
              <a:xfrm>
                <a:off x="6285629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63CFAE7D-5F4C-CB89-C756-C4E0F71168DE}"/>
                  </a:ext>
                </a:extLst>
              </p:cNvPr>
              <p:cNvSpPr/>
              <p:nvPr/>
            </p:nvSpPr>
            <p:spPr>
              <a:xfrm>
                <a:off x="6285629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9AE814B1-CDA7-032A-03F6-D087C7F57A89}"/>
                  </a:ext>
                </a:extLst>
              </p:cNvPr>
              <p:cNvSpPr/>
              <p:nvPr/>
            </p:nvSpPr>
            <p:spPr>
              <a:xfrm>
                <a:off x="6285629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平行四辺形 93">
                <a:extLst>
                  <a:ext uri="{FF2B5EF4-FFF2-40B4-BE49-F238E27FC236}">
                    <a16:creationId xmlns:a16="http://schemas.microsoft.com/office/drawing/2014/main" id="{EBE1A075-292C-0311-A89A-992DECE7AC17}"/>
                  </a:ext>
                </a:extLst>
              </p:cNvPr>
              <p:cNvSpPr/>
              <p:nvPr/>
            </p:nvSpPr>
            <p:spPr>
              <a:xfrm>
                <a:off x="6285629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平行四辺形 95">
                <a:extLst>
                  <a:ext uri="{FF2B5EF4-FFF2-40B4-BE49-F238E27FC236}">
                    <a16:creationId xmlns:a16="http://schemas.microsoft.com/office/drawing/2014/main" id="{9A3E397B-3B94-FC85-55E1-386F12F14A13}"/>
                  </a:ext>
                </a:extLst>
              </p:cNvPr>
              <p:cNvSpPr/>
              <p:nvPr/>
            </p:nvSpPr>
            <p:spPr>
              <a:xfrm>
                <a:off x="907194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平行四辺形 96">
                <a:extLst>
                  <a:ext uri="{FF2B5EF4-FFF2-40B4-BE49-F238E27FC236}">
                    <a16:creationId xmlns:a16="http://schemas.microsoft.com/office/drawing/2014/main" id="{8EDBD0A4-BB39-F0F4-BF33-378BADE65840}"/>
                  </a:ext>
                </a:extLst>
              </p:cNvPr>
              <p:cNvSpPr/>
              <p:nvPr/>
            </p:nvSpPr>
            <p:spPr>
              <a:xfrm>
                <a:off x="907194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平行四辺形 97">
                <a:extLst>
                  <a:ext uri="{FF2B5EF4-FFF2-40B4-BE49-F238E27FC236}">
                    <a16:creationId xmlns:a16="http://schemas.microsoft.com/office/drawing/2014/main" id="{F2EFBA27-DAE3-2EF5-5EC2-04E8076F1BCE}"/>
                  </a:ext>
                </a:extLst>
              </p:cNvPr>
              <p:cNvSpPr/>
              <p:nvPr/>
            </p:nvSpPr>
            <p:spPr>
              <a:xfrm>
                <a:off x="907194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平行四辺形 98">
                <a:extLst>
                  <a:ext uri="{FF2B5EF4-FFF2-40B4-BE49-F238E27FC236}">
                    <a16:creationId xmlns:a16="http://schemas.microsoft.com/office/drawing/2014/main" id="{1870A99F-40A3-C62B-B660-B79FBB222633}"/>
                  </a:ext>
                </a:extLst>
              </p:cNvPr>
              <p:cNvSpPr/>
              <p:nvPr/>
            </p:nvSpPr>
            <p:spPr>
              <a:xfrm>
                <a:off x="907194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平行四辺形 99">
                <a:extLst>
                  <a:ext uri="{FF2B5EF4-FFF2-40B4-BE49-F238E27FC236}">
                    <a16:creationId xmlns:a16="http://schemas.microsoft.com/office/drawing/2014/main" id="{3AE56E4E-98DC-50CD-6DEE-FDB9166C33CA}"/>
                  </a:ext>
                </a:extLst>
              </p:cNvPr>
              <p:cNvSpPr/>
              <p:nvPr/>
            </p:nvSpPr>
            <p:spPr>
              <a:xfrm>
                <a:off x="907194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05C764C2-1F93-96C1-4168-DB3EBB7D747B}"/>
                  </a:ext>
                </a:extLst>
              </p:cNvPr>
              <p:cNvSpPr/>
              <p:nvPr/>
            </p:nvSpPr>
            <p:spPr>
              <a:xfrm>
                <a:off x="907194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142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8892CD7A-D4C3-6A7B-C265-55A02A65D2B0}"/>
              </a:ext>
            </a:extLst>
          </p:cNvPr>
          <p:cNvGrpSpPr/>
          <p:nvPr/>
        </p:nvGrpSpPr>
        <p:grpSpPr>
          <a:xfrm>
            <a:off x="2024831" y="219989"/>
            <a:ext cx="8160152" cy="2496538"/>
            <a:chOff x="2024831" y="219989"/>
            <a:chExt cx="8160152" cy="2496538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94728549-727A-E804-2528-AB57861FF25F}"/>
                </a:ext>
              </a:extLst>
            </p:cNvPr>
            <p:cNvGrpSpPr/>
            <p:nvPr/>
          </p:nvGrpSpPr>
          <p:grpSpPr>
            <a:xfrm>
              <a:off x="2110387" y="273545"/>
              <a:ext cx="7971225" cy="2337207"/>
              <a:chOff x="717230" y="1949945"/>
              <a:chExt cx="7971225" cy="2337207"/>
            </a:xfrm>
          </p:grpSpPr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BD7554AD-72DF-3140-D190-2CB509C6B426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396041FE-EDF0-3256-35D3-7C61295767F3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4AE6377F-9C80-A463-5FF1-890C6EE292B2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C16CF090-08EF-D4B3-8208-9C50BA8A8977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3EBAD0BB-47EE-243E-D50E-2470D131E970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6C5491CB-E0A6-EC3A-DA77-24B073D9D6A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9DC1710-00C9-BF11-D55D-DD60EFB9394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F601D288-325B-25B4-0D98-0DB6211769FB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76032984-9DB8-A1A4-FD65-12249923B9DF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6FBDA79A-1100-6430-B6C3-CF8111283C26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62AEA7BA-8BF9-AD45-0CF6-0C1D6521B5CA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B003D9AE-0F61-ED3A-DEBB-CAD5DC1CEE6B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3FD7EB7E-46C8-EB6F-A679-7B42FA8E4806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9DDAD730-1FC6-F15B-328B-AFCC1E5256CA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平行四辺形 45">
                  <a:extLst>
                    <a:ext uri="{FF2B5EF4-FFF2-40B4-BE49-F238E27FC236}">
                      <a16:creationId xmlns:a16="http://schemas.microsoft.com/office/drawing/2014/main" id="{650CB40B-ADCF-EC9E-37B8-399CA43F359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A58064ED-4B7B-A07C-C621-9B5B814F337E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291AE997-943B-DE5A-64E7-3A0C80DD27B4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5680B471-FD40-34ED-8E6B-89904C642347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D3C5266F-89BD-3C31-79F2-FC28FABC0479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9" name="平行四辺形 8">
                  <a:extLst>
                    <a:ext uri="{FF2B5EF4-FFF2-40B4-BE49-F238E27FC236}">
                      <a16:creationId xmlns:a16="http://schemas.microsoft.com/office/drawing/2014/main" id="{06431501-FD54-4EC6-DB72-995FECD00CE7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E2418FE6-B599-41DA-1348-BB4C28B75D1A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315AA2B4-5AF3-86DD-5D04-E8203014BA0B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CD4C0995-534F-47DD-7E6C-EF41D906B63B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040CFA53-481F-9692-5F6D-AA6D8564C207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66C67B10-FB7F-88CC-0C77-35ED0F8DC0AD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F1A05A75-5767-F3D4-74B1-9700B07039A9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BBAACDB3-73E6-7A06-56E2-7C016EFAD86B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BCEC2D94-5C28-D9DE-F408-F54544D480BB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4502703C-5736-B39D-A7DC-C0085382420A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B732C32E-9A74-F5D9-5E5B-D0E74D4BF3FA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9C45148E-6648-5C63-5B08-09EC293CDE6B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3191B412-12E2-29E5-BF5D-DA2C185B4CDA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623CA6EF-336E-0C82-CCF0-4B1FB28C0C08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A3077778-8C1C-9762-8046-B133B81E903E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258A96E2-90BF-6F25-52DD-31137BAA93A1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平行四辺形 44">
                  <a:extLst>
                    <a:ext uri="{FF2B5EF4-FFF2-40B4-BE49-F238E27FC236}">
                      <a16:creationId xmlns:a16="http://schemas.microsoft.com/office/drawing/2014/main" id="{B5ADFA85-DB72-4419-A471-70B9E14395E8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F775FF69-19FA-6556-34FE-3C2FCF68907D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5294967D-8BDC-7253-D4D8-6B34D67DEE13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C8B0D9DA-9B1C-0EB6-0344-27EAC0DC3255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F4DE4C78-D3D2-E7FD-3BBD-C3481D13B0BE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64F709E-32F5-ED40-41F8-75C2C57AEB4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ED773F92-DCCF-D202-86B9-2C3943DA027B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C1039A02-F437-FF86-D4B1-E7A0D7E50242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B694818E-606C-0994-2887-6526912FCB9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3D179C65-1734-E789-36EB-4D0FEAB6E4BC}"/>
                </a:ext>
              </a:extLst>
            </p:cNvPr>
            <p:cNvSpPr/>
            <p:nvPr/>
          </p:nvSpPr>
          <p:spPr>
            <a:xfrm>
              <a:off x="2024831" y="21998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208814F8-728C-C888-C844-E21A7B546E65}"/>
              </a:ext>
            </a:extLst>
          </p:cNvPr>
          <p:cNvGrpSpPr/>
          <p:nvPr/>
        </p:nvGrpSpPr>
        <p:grpSpPr>
          <a:xfrm>
            <a:off x="2015924" y="3070429"/>
            <a:ext cx="8160152" cy="2496538"/>
            <a:chOff x="2015924" y="3070429"/>
            <a:chExt cx="8160152" cy="2496538"/>
          </a:xfrm>
        </p:grpSpPr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4F6838CF-80C5-2899-3A41-CD8FE1E4ED29}"/>
                </a:ext>
              </a:extLst>
            </p:cNvPr>
            <p:cNvGrpSpPr/>
            <p:nvPr/>
          </p:nvGrpSpPr>
          <p:grpSpPr>
            <a:xfrm>
              <a:off x="2110387" y="3120194"/>
              <a:ext cx="7971225" cy="2337207"/>
              <a:chOff x="717230" y="1949945"/>
              <a:chExt cx="7971225" cy="2337207"/>
            </a:xfrm>
          </p:grpSpPr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D9BF5144-7FA2-DB3B-1808-9C37095882F3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74664439-D30E-5972-0038-254A8D8DCD09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CAEF6AFF-C73E-EBFB-AE3D-ED81B4ECF5F7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30085"/>
                  </a:srgbClr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3" name="平行四辺形 112">
                <a:extLst>
                  <a:ext uri="{FF2B5EF4-FFF2-40B4-BE49-F238E27FC236}">
                    <a16:creationId xmlns:a16="http://schemas.microsoft.com/office/drawing/2014/main" id="{61025A97-CAD9-74F6-CEA7-BFD72917ECA6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平行四辺形 113">
                <a:extLst>
                  <a:ext uri="{FF2B5EF4-FFF2-40B4-BE49-F238E27FC236}">
                    <a16:creationId xmlns:a16="http://schemas.microsoft.com/office/drawing/2014/main" id="{130409C4-6901-4396-3659-6877B4282C76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平行四辺形 114">
                <a:extLst>
                  <a:ext uri="{FF2B5EF4-FFF2-40B4-BE49-F238E27FC236}">
                    <a16:creationId xmlns:a16="http://schemas.microsoft.com/office/drawing/2014/main" id="{9A67773D-59F6-08F4-3045-C2156E02BC0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A8A090D4-1E5F-F5B1-60C7-5364786569D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03B41A73-9039-3385-2970-9EE37AA7A112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33669B9-F84E-A3A7-C837-ABEE5BCA1206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7" name="グループ化 116">
                <a:extLst>
                  <a:ext uri="{FF2B5EF4-FFF2-40B4-BE49-F238E27FC236}">
                    <a16:creationId xmlns:a16="http://schemas.microsoft.com/office/drawing/2014/main" id="{BE49F722-D5A1-9407-2F8B-2E4420DC59FB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6CE39403-546D-A765-D77D-C82D9584A9B1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8352B70F-5F7E-014F-2926-5C58FFD0F83F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5D9FB654-D5B0-E1A6-71F0-AA5B5B12B249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EDEA737B-184D-E99F-8A5D-A05A928A900B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EFA8EDC1-3F2A-F1F4-2D7A-1E0A5A730F2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9" name="グループ化 118">
                <a:extLst>
                  <a:ext uri="{FF2B5EF4-FFF2-40B4-BE49-F238E27FC236}">
                    <a16:creationId xmlns:a16="http://schemas.microsoft.com/office/drawing/2014/main" id="{607086A5-86A5-71EE-9D24-DB7E1E227639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84063275-58F4-1F16-5D9C-A3CF23A56F1A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3A0038E3-5759-E5FC-1C4F-B148CEA724A1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0" name="グループ化 119">
                <a:extLst>
                  <a:ext uri="{FF2B5EF4-FFF2-40B4-BE49-F238E27FC236}">
                    <a16:creationId xmlns:a16="http://schemas.microsoft.com/office/drawing/2014/main" id="{98539DE0-BC94-C4D5-20F2-ADD598BC2242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7B931ED0-1F79-B940-3E4B-76CEE149F941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D7A3396-6117-858B-5524-4FAE29A2CFA6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1" name="グループ化 120">
                <a:extLst>
                  <a:ext uri="{FF2B5EF4-FFF2-40B4-BE49-F238E27FC236}">
                    <a16:creationId xmlns:a16="http://schemas.microsoft.com/office/drawing/2014/main" id="{A9851ED5-9DCB-DDA9-EA02-0F254262EED1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3B806088-52B2-E13D-8249-639077332628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BF1FD39E-60E2-981A-C72B-AF488D3779FA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2C600EB-235B-A375-9D79-8E4FA25522E2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140" name="平行四辺形 139">
                  <a:extLst>
                    <a:ext uri="{FF2B5EF4-FFF2-40B4-BE49-F238E27FC236}">
                      <a16:creationId xmlns:a16="http://schemas.microsoft.com/office/drawing/2014/main" id="{DBF8AECD-A93F-11ED-0860-2D9E5BA46D81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平行四辺形 140">
                  <a:extLst>
                    <a:ext uri="{FF2B5EF4-FFF2-40B4-BE49-F238E27FC236}">
                      <a16:creationId xmlns:a16="http://schemas.microsoft.com/office/drawing/2014/main" id="{46E93EEA-05FB-1127-E7CA-F68A0AC8F05F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35FD665F-D405-E216-7C4E-2C888D814B26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38" name="平行四辺形 137">
                  <a:extLst>
                    <a:ext uri="{FF2B5EF4-FFF2-40B4-BE49-F238E27FC236}">
                      <a16:creationId xmlns:a16="http://schemas.microsoft.com/office/drawing/2014/main" id="{99076456-4A7A-72A6-0946-9BD810596BAE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平行四辺形 138">
                  <a:extLst>
                    <a:ext uri="{FF2B5EF4-FFF2-40B4-BE49-F238E27FC236}">
                      <a16:creationId xmlns:a16="http://schemas.microsoft.com/office/drawing/2014/main" id="{524E0038-FCF1-6CA4-7567-464A612CDDE1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013D556-411D-FC4C-3C3C-D2059BA19259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36" name="平行四辺形 135">
                  <a:extLst>
                    <a:ext uri="{FF2B5EF4-FFF2-40B4-BE49-F238E27FC236}">
                      <a16:creationId xmlns:a16="http://schemas.microsoft.com/office/drawing/2014/main" id="{3E910F41-DDA7-3143-C7D8-8D444DA3CE9B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平行四辺形 136">
                  <a:extLst>
                    <a:ext uri="{FF2B5EF4-FFF2-40B4-BE49-F238E27FC236}">
                      <a16:creationId xmlns:a16="http://schemas.microsoft.com/office/drawing/2014/main" id="{6E8BE228-C3B6-C4D7-94BE-540D71D80305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AD644C3A-EBDF-3A7E-DCD3-CFF7A6CFF60F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34" name="平行四辺形 133">
                  <a:extLst>
                    <a:ext uri="{FF2B5EF4-FFF2-40B4-BE49-F238E27FC236}">
                      <a16:creationId xmlns:a16="http://schemas.microsoft.com/office/drawing/2014/main" id="{FD8E90E9-9FC4-7917-9E2F-FB168265E72A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平行四辺形 134">
                  <a:extLst>
                    <a:ext uri="{FF2B5EF4-FFF2-40B4-BE49-F238E27FC236}">
                      <a16:creationId xmlns:a16="http://schemas.microsoft.com/office/drawing/2014/main" id="{A34101B7-F4D0-3B67-78EF-04FD7245A695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39AD5D3-4E00-E1BC-8748-18210B113EBB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132" name="平行四辺形 131">
                  <a:extLst>
                    <a:ext uri="{FF2B5EF4-FFF2-40B4-BE49-F238E27FC236}">
                      <a16:creationId xmlns:a16="http://schemas.microsoft.com/office/drawing/2014/main" id="{AD3022A0-9C5C-2961-ACB1-E16EEEB6E8B6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平行四辺形 132">
                  <a:extLst>
                    <a:ext uri="{FF2B5EF4-FFF2-40B4-BE49-F238E27FC236}">
                      <a16:creationId xmlns:a16="http://schemas.microsoft.com/office/drawing/2014/main" id="{C75DE83B-B5BC-AF9E-72A6-F892B885F49B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F6A80EB9-E956-D2F7-762D-E26ECA97D457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905EC382-60D7-C371-9E57-C0A15AEDDEE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3BF2B1E0-F664-5070-8E8D-B4E69F19752E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83F961F5-13B5-56BC-AA1D-2B14E1423F23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9697D695-B64F-358E-2B04-A3E53279D87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67292F3B-DA38-FB70-57AB-84ADE7B04B56}"/>
                </a:ext>
              </a:extLst>
            </p:cNvPr>
            <p:cNvSpPr/>
            <p:nvPr/>
          </p:nvSpPr>
          <p:spPr>
            <a:xfrm>
              <a:off x="2015924" y="307042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55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374B85D-C708-25DC-06D8-C1EFF9C18194}"/>
              </a:ext>
            </a:extLst>
          </p:cNvPr>
          <p:cNvGrpSpPr/>
          <p:nvPr/>
        </p:nvGrpSpPr>
        <p:grpSpPr>
          <a:xfrm>
            <a:off x="1040511" y="283358"/>
            <a:ext cx="10110978" cy="3145642"/>
            <a:chOff x="1040511" y="2008579"/>
            <a:chExt cx="10110978" cy="314564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F58B423-16D8-33CB-4AC9-D61EAC49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1466704" y="2011862"/>
              <a:ext cx="903878" cy="30425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8EA3C2A-E449-6B59-A26B-A5C50998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6996749" y="2008579"/>
              <a:ext cx="980587" cy="30425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625176B-8B8A-E386-436E-94B5197E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9790123" y="2008579"/>
              <a:ext cx="966466" cy="3042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F428227-76C4-782B-E163-5F29AEC2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4232293" y="2011862"/>
              <a:ext cx="942507" cy="304252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174D6714-1173-6D10-6302-8F5E81867A29}"/>
                </a:ext>
              </a:extLst>
            </p:cNvPr>
            <p:cNvGrpSpPr/>
            <p:nvPr/>
          </p:nvGrpSpPr>
          <p:grpSpPr>
            <a:xfrm>
              <a:off x="1040511" y="3397956"/>
              <a:ext cx="10110978" cy="1756265"/>
              <a:chOff x="1040511" y="3093155"/>
              <a:chExt cx="10110978" cy="1756265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E668AA3-9E97-C4B6-0E8A-4CCD1B14DC83}"/>
                  </a:ext>
                </a:extLst>
              </p:cNvPr>
              <p:cNvSpPr/>
              <p:nvPr/>
            </p:nvSpPr>
            <p:spPr>
              <a:xfrm>
                <a:off x="6610319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8331A62-11C3-D99A-8FCD-45BDAAD3A63E}"/>
                  </a:ext>
                </a:extLst>
              </p:cNvPr>
              <p:cNvSpPr/>
              <p:nvPr/>
            </p:nvSpPr>
            <p:spPr>
              <a:xfrm>
                <a:off x="9395224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0DE370CA-1408-4EAD-8C6C-DD425BEE2D27}"/>
                  </a:ext>
                </a:extLst>
              </p:cNvPr>
              <p:cNvSpPr/>
              <p:nvPr/>
            </p:nvSpPr>
            <p:spPr>
              <a:xfrm>
                <a:off x="1040511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6D786905-57D2-1B50-3D70-6CA2EFF6AD08}"/>
                  </a:ext>
                </a:extLst>
              </p:cNvPr>
              <p:cNvSpPr/>
              <p:nvPr/>
            </p:nvSpPr>
            <p:spPr>
              <a:xfrm>
                <a:off x="3825415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539768E1-3C7B-502A-02B9-4F9436271DCA}"/>
                </a:ext>
              </a:extLst>
            </p:cNvPr>
            <p:cNvGrpSpPr/>
            <p:nvPr/>
          </p:nvGrpSpPr>
          <p:grpSpPr>
            <a:xfrm>
              <a:off x="1040511" y="2985539"/>
              <a:ext cx="10110978" cy="1756265"/>
              <a:chOff x="1040511" y="2782338"/>
              <a:chExt cx="10110978" cy="1756265"/>
            </a:xfrm>
          </p:grpSpPr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09BF204-8DB5-E447-DC0D-5DFDDD4D55CE}"/>
                  </a:ext>
                </a:extLst>
              </p:cNvPr>
              <p:cNvGrpSpPr/>
              <p:nvPr/>
            </p:nvGrpSpPr>
            <p:grpSpPr>
              <a:xfrm>
                <a:off x="6610319" y="2782338"/>
                <a:ext cx="1756265" cy="1756265"/>
                <a:chOff x="6610319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81AFC4D-D76A-95FD-EB16-63212C06213D}"/>
                    </a:ext>
                  </a:extLst>
                </p:cNvPr>
                <p:cNvSpPr/>
                <p:nvPr/>
              </p:nvSpPr>
              <p:spPr>
                <a:xfrm>
                  <a:off x="6610319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AA576305-B78C-0167-5BA0-53312A5BE2F7}"/>
                    </a:ext>
                  </a:extLst>
                </p:cNvPr>
                <p:cNvSpPr/>
                <p:nvPr/>
              </p:nvSpPr>
              <p:spPr>
                <a:xfrm>
                  <a:off x="7240524" y="303883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4D2953-1E71-3B5A-2A5A-9F6BF3229408}"/>
                  </a:ext>
                </a:extLst>
              </p:cNvPr>
              <p:cNvGrpSpPr/>
              <p:nvPr/>
            </p:nvGrpSpPr>
            <p:grpSpPr>
              <a:xfrm>
                <a:off x="9395224" y="2782338"/>
                <a:ext cx="1756265" cy="1756265"/>
                <a:chOff x="9395224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F1A374E-FAB6-2D3E-869E-CA01C5B91CAE}"/>
                    </a:ext>
                  </a:extLst>
                </p:cNvPr>
                <p:cNvSpPr/>
                <p:nvPr/>
              </p:nvSpPr>
              <p:spPr>
                <a:xfrm>
                  <a:off x="9395224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62728EBE-B745-EC96-BFC4-D68240CC6FD8}"/>
                    </a:ext>
                  </a:extLst>
                </p:cNvPr>
                <p:cNvSpPr/>
                <p:nvPr/>
              </p:nvSpPr>
              <p:spPr>
                <a:xfrm>
                  <a:off x="10126291" y="303655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8BFA8BB-6B3C-B0D0-E9AE-8A726CE23359}"/>
                  </a:ext>
                </a:extLst>
              </p:cNvPr>
              <p:cNvSpPr/>
              <p:nvPr/>
            </p:nvSpPr>
            <p:spPr>
              <a:xfrm>
                <a:off x="1040511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8F1E929C-3902-1DEF-A9F1-4FAF5DE5E0C1}"/>
                  </a:ext>
                </a:extLst>
              </p:cNvPr>
              <p:cNvSpPr/>
              <p:nvPr/>
            </p:nvSpPr>
            <p:spPr>
              <a:xfrm>
                <a:off x="3825415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7A2F57B5-B7EB-FA60-D2DA-766B16E03C84}"/>
                </a:ext>
              </a:extLst>
            </p:cNvPr>
            <p:cNvGrpSpPr/>
            <p:nvPr/>
          </p:nvGrpSpPr>
          <p:grpSpPr>
            <a:xfrm>
              <a:off x="1040511" y="2573122"/>
              <a:ext cx="10110978" cy="1756265"/>
              <a:chOff x="1040511" y="2471522"/>
              <a:chExt cx="10110978" cy="1756265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371DE47-443A-F52F-1440-29EEF438FCDA}"/>
                  </a:ext>
                </a:extLst>
              </p:cNvPr>
              <p:cNvSpPr/>
              <p:nvPr/>
            </p:nvSpPr>
            <p:spPr>
              <a:xfrm>
                <a:off x="6610319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27B308E-D3D6-3301-AD44-1EDDEF95088E}"/>
                  </a:ext>
                </a:extLst>
              </p:cNvPr>
              <p:cNvSpPr/>
              <p:nvPr/>
            </p:nvSpPr>
            <p:spPr>
              <a:xfrm>
                <a:off x="9395224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D68FAA4-E0C5-EC92-A393-2E18CAC252AC}"/>
                  </a:ext>
                </a:extLst>
              </p:cNvPr>
              <p:cNvGrpSpPr/>
              <p:nvPr/>
            </p:nvGrpSpPr>
            <p:grpSpPr>
              <a:xfrm>
                <a:off x="1040511" y="2471522"/>
                <a:ext cx="1756265" cy="1756265"/>
                <a:chOff x="649452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521F0CD8-A64D-B9F6-0CE1-BCB7FAB3247E}"/>
                    </a:ext>
                  </a:extLst>
                </p:cNvPr>
                <p:cNvSpPr/>
                <p:nvPr/>
              </p:nvSpPr>
              <p:spPr>
                <a:xfrm>
                  <a:off x="649452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88C487E0-9D93-74E4-303D-50B0D1D1B541}"/>
                    </a:ext>
                  </a:extLst>
                </p:cNvPr>
                <p:cNvSpPr/>
                <p:nvPr/>
              </p:nvSpPr>
              <p:spPr>
                <a:xfrm>
                  <a:off x="938534" y="2797914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EE83285-5AE9-A755-C215-93A9B735E2F3}"/>
                  </a:ext>
                </a:extLst>
              </p:cNvPr>
              <p:cNvGrpSpPr/>
              <p:nvPr/>
            </p:nvGrpSpPr>
            <p:grpSpPr>
              <a:xfrm>
                <a:off x="3825415" y="2471522"/>
                <a:ext cx="1756265" cy="1756265"/>
                <a:chOff x="3434356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750E8E03-8B5C-1891-CAAD-0912BDF65239}"/>
                    </a:ext>
                  </a:extLst>
                </p:cNvPr>
                <p:cNvSpPr/>
                <p:nvPr/>
              </p:nvSpPr>
              <p:spPr>
                <a:xfrm>
                  <a:off x="3434356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DB3C814F-DAD1-DB50-5905-943772197D6E}"/>
                    </a:ext>
                  </a:extLst>
                </p:cNvPr>
                <p:cNvSpPr/>
                <p:nvPr/>
              </p:nvSpPr>
              <p:spPr>
                <a:xfrm>
                  <a:off x="3958617" y="2844498"/>
                  <a:ext cx="594743" cy="569897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9F680D3-E73D-377B-BFD1-83AFAC10BFFD}"/>
                </a:ext>
              </a:extLst>
            </p:cNvPr>
            <p:cNvGrpSpPr/>
            <p:nvPr/>
          </p:nvGrpSpPr>
          <p:grpSpPr>
            <a:xfrm>
              <a:off x="1040511" y="2160705"/>
              <a:ext cx="10110978" cy="1756265"/>
              <a:chOff x="1040511" y="2160705"/>
              <a:chExt cx="10110978" cy="1756265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3DC82BC-B1E6-F5E1-CD29-0D8FAF35CB5F}"/>
                  </a:ext>
                </a:extLst>
              </p:cNvPr>
              <p:cNvSpPr/>
              <p:nvPr/>
            </p:nvSpPr>
            <p:spPr>
              <a:xfrm>
                <a:off x="6610319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C75E7D6-5812-4CB3-BA6F-3F0AD82C4C64}"/>
                  </a:ext>
                </a:extLst>
              </p:cNvPr>
              <p:cNvSpPr/>
              <p:nvPr/>
            </p:nvSpPr>
            <p:spPr>
              <a:xfrm>
                <a:off x="9395224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CF0E87C2-4BF0-2C66-EAAE-9F663FB4D622}"/>
                  </a:ext>
                </a:extLst>
              </p:cNvPr>
              <p:cNvSpPr/>
              <p:nvPr/>
            </p:nvSpPr>
            <p:spPr>
              <a:xfrm>
                <a:off x="1040511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B54E1841-B36E-6809-6C59-6D84CA1A27E4}"/>
                  </a:ext>
                </a:extLst>
              </p:cNvPr>
              <p:cNvSpPr/>
              <p:nvPr/>
            </p:nvSpPr>
            <p:spPr>
              <a:xfrm>
                <a:off x="3825415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144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47266-EBCA-C491-6CBC-DC06F207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739731" y="1858893"/>
            <a:ext cx="747299" cy="2515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F3A689C-B5D2-B31B-ADEC-A87DDFCF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5311805" y="1856179"/>
            <a:ext cx="810720" cy="2515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698E3F-E014-607A-2209-05A258B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026237" y="1858893"/>
            <a:ext cx="779236" cy="251546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304F1D8-0B47-966D-81D8-AF397F455F76}"/>
              </a:ext>
            </a:extLst>
          </p:cNvPr>
          <p:cNvGrpSpPr/>
          <p:nvPr/>
        </p:nvGrpSpPr>
        <p:grpSpPr>
          <a:xfrm>
            <a:off x="387368" y="3004874"/>
            <a:ext cx="6056975" cy="1452026"/>
            <a:chOff x="1040511" y="3093155"/>
            <a:chExt cx="7326073" cy="1756265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CD7A3EF-ABA7-094C-87F5-7F13BABB97F4}"/>
                </a:ext>
              </a:extLst>
            </p:cNvPr>
            <p:cNvSpPr/>
            <p:nvPr/>
          </p:nvSpPr>
          <p:spPr>
            <a:xfrm>
              <a:off x="6610319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551D116-EE3D-A180-91CB-32A8A1D57468}"/>
                </a:ext>
              </a:extLst>
            </p:cNvPr>
            <p:cNvSpPr/>
            <p:nvPr/>
          </p:nvSpPr>
          <p:spPr>
            <a:xfrm>
              <a:off x="1040511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507DB1C1-5D68-0786-08F0-17928D124C15}"/>
                </a:ext>
              </a:extLst>
            </p:cNvPr>
            <p:cNvSpPr/>
            <p:nvPr/>
          </p:nvSpPr>
          <p:spPr>
            <a:xfrm>
              <a:off x="3825415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F497675-FA43-8599-5302-85D821589468}"/>
              </a:ext>
            </a:extLst>
          </p:cNvPr>
          <p:cNvGrpSpPr/>
          <p:nvPr/>
        </p:nvGrpSpPr>
        <p:grpSpPr>
          <a:xfrm>
            <a:off x="4992318" y="2663900"/>
            <a:ext cx="1452027" cy="1452026"/>
            <a:chOff x="6610325" y="2782336"/>
            <a:chExt cx="1756266" cy="1756264"/>
          </a:xfrm>
          <a:solidFill>
            <a:schemeClr val="bg1">
              <a:alpha val="60000"/>
            </a:schemeClr>
          </a:solidFill>
          <a:scene3d>
            <a:camera prst="isometricOffAxis2Top"/>
            <a:lightRig rig="threePt" dir="t"/>
          </a:scene3d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D3C0B8A-9DDB-F4ED-FD4B-41BEF7DCF92D}"/>
                </a:ext>
              </a:extLst>
            </p:cNvPr>
            <p:cNvSpPr/>
            <p:nvPr/>
          </p:nvSpPr>
          <p:spPr>
            <a:xfrm>
              <a:off x="6610325" y="2782336"/>
              <a:ext cx="1756266" cy="1756264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D97E6EE-BFAA-A793-706A-90798983F325}"/>
                </a:ext>
              </a:extLst>
            </p:cNvPr>
            <p:cNvSpPr/>
            <p:nvPr/>
          </p:nvSpPr>
          <p:spPr>
            <a:xfrm>
              <a:off x="7240525" y="3038838"/>
              <a:ext cx="493036" cy="518160"/>
            </a:xfrm>
            <a:prstGeom prst="rect">
              <a:avLst/>
            </a:prstGeom>
            <a:grp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2989E1D-A6C4-DC69-CA69-C9357DD985D1}"/>
              </a:ext>
            </a:extLst>
          </p:cNvPr>
          <p:cNvSpPr/>
          <p:nvPr/>
        </p:nvSpPr>
        <p:spPr>
          <a:xfrm>
            <a:off x="387368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13AAF62-9E0C-17FC-5AB5-02F51BBD06BC}"/>
              </a:ext>
            </a:extLst>
          </p:cNvPr>
          <p:cNvSpPr/>
          <p:nvPr/>
        </p:nvSpPr>
        <p:spPr>
          <a:xfrm>
            <a:off x="2689842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89C7CC8-BC7A-C57E-5536-9C933370A77A}"/>
              </a:ext>
            </a:extLst>
          </p:cNvPr>
          <p:cNvGrpSpPr/>
          <p:nvPr/>
        </p:nvGrpSpPr>
        <p:grpSpPr>
          <a:xfrm>
            <a:off x="387368" y="2322926"/>
            <a:ext cx="6056975" cy="1452026"/>
            <a:chOff x="1040511" y="2471522"/>
            <a:chExt cx="7326073" cy="1756265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8A868D0-F897-CCB2-EDDE-DF986768B366}"/>
                </a:ext>
              </a:extLst>
            </p:cNvPr>
            <p:cNvSpPr/>
            <p:nvPr/>
          </p:nvSpPr>
          <p:spPr>
            <a:xfrm>
              <a:off x="6610319" y="2471522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5F6CD7D-CEC6-21C8-694C-2CD90399F7CD}"/>
                </a:ext>
              </a:extLst>
            </p:cNvPr>
            <p:cNvGrpSpPr/>
            <p:nvPr/>
          </p:nvGrpSpPr>
          <p:grpSpPr>
            <a:xfrm>
              <a:off x="1040511" y="2471522"/>
              <a:ext cx="1756265" cy="1756265"/>
              <a:chOff x="649452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1976A6D-F29E-5631-2CBC-111119E9B065}"/>
                  </a:ext>
                </a:extLst>
              </p:cNvPr>
              <p:cNvSpPr/>
              <p:nvPr/>
            </p:nvSpPr>
            <p:spPr>
              <a:xfrm>
                <a:off x="649452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FAFF5C4-B2E5-30C4-6FE3-CB9F6BF83A07}"/>
                  </a:ext>
                </a:extLst>
              </p:cNvPr>
              <p:cNvSpPr/>
              <p:nvPr/>
            </p:nvSpPr>
            <p:spPr>
              <a:xfrm>
                <a:off x="938534" y="2797914"/>
                <a:ext cx="493036" cy="518160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5B7BE1EE-990F-D917-A130-C0C9B9B161E1}"/>
                </a:ext>
              </a:extLst>
            </p:cNvPr>
            <p:cNvGrpSpPr/>
            <p:nvPr/>
          </p:nvGrpSpPr>
          <p:grpSpPr>
            <a:xfrm>
              <a:off x="3825415" y="2471522"/>
              <a:ext cx="1756265" cy="1756265"/>
              <a:chOff x="3434356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97D5A94B-FE59-6CB4-3311-1B1791883977}"/>
                  </a:ext>
                </a:extLst>
              </p:cNvPr>
              <p:cNvSpPr/>
              <p:nvPr/>
            </p:nvSpPr>
            <p:spPr>
              <a:xfrm>
                <a:off x="3434356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E766147-7878-8C2D-E1DE-586B7A18121E}"/>
                  </a:ext>
                </a:extLst>
              </p:cNvPr>
              <p:cNvSpPr/>
              <p:nvPr/>
            </p:nvSpPr>
            <p:spPr>
              <a:xfrm>
                <a:off x="3958617" y="2844498"/>
                <a:ext cx="594743" cy="569897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67A00F5-3708-844F-FCE4-3FD1E46143F7}"/>
              </a:ext>
            </a:extLst>
          </p:cNvPr>
          <p:cNvGrpSpPr/>
          <p:nvPr/>
        </p:nvGrpSpPr>
        <p:grpSpPr>
          <a:xfrm>
            <a:off x="387368" y="1981952"/>
            <a:ext cx="6056975" cy="1452026"/>
            <a:chOff x="1040511" y="2160705"/>
            <a:chExt cx="7326073" cy="1756265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09A4F7C-223F-E136-FA1F-4C5CE9F05BC2}"/>
                </a:ext>
              </a:extLst>
            </p:cNvPr>
            <p:cNvSpPr/>
            <p:nvPr/>
          </p:nvSpPr>
          <p:spPr>
            <a:xfrm>
              <a:off x="6610319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DDCBC93-2E9C-BDDA-DA47-9F54434B0592}"/>
                </a:ext>
              </a:extLst>
            </p:cNvPr>
            <p:cNvSpPr/>
            <p:nvPr/>
          </p:nvSpPr>
          <p:spPr>
            <a:xfrm>
              <a:off x="1040511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4F3CC8-701E-865B-9C25-659BA1089705}"/>
                </a:ext>
              </a:extLst>
            </p:cNvPr>
            <p:cNvSpPr/>
            <p:nvPr/>
          </p:nvSpPr>
          <p:spPr>
            <a:xfrm>
              <a:off x="3825415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直方体 34">
            <a:extLst>
              <a:ext uri="{FF2B5EF4-FFF2-40B4-BE49-F238E27FC236}">
                <a16:creationId xmlns:a16="http://schemas.microsoft.com/office/drawing/2014/main" id="{5657B134-7665-4A18-F88C-6E752D32253B}"/>
              </a:ext>
            </a:extLst>
          </p:cNvPr>
          <p:cNvSpPr/>
          <p:nvPr/>
        </p:nvSpPr>
        <p:spPr>
          <a:xfrm>
            <a:off x="9451619" y="2093288"/>
            <a:ext cx="2073878" cy="2073878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7BECF97D-6492-F2D9-6286-9E55B870A487}"/>
              </a:ext>
            </a:extLst>
          </p:cNvPr>
          <p:cNvSpPr/>
          <p:nvPr/>
        </p:nvSpPr>
        <p:spPr>
          <a:xfrm>
            <a:off x="7588752" y="3058747"/>
            <a:ext cx="718457" cy="49123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E9D40A4-72FD-3237-9442-98716100E5C8}"/>
              </a:ext>
            </a:extLst>
          </p:cNvPr>
          <p:cNvSpPr/>
          <p:nvPr/>
        </p:nvSpPr>
        <p:spPr>
          <a:xfrm>
            <a:off x="9807128" y="3106462"/>
            <a:ext cx="573426" cy="573426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016E530-6E85-3CFA-3979-B0660C6F5192}"/>
              </a:ext>
            </a:extLst>
          </p:cNvPr>
          <p:cNvSpPr/>
          <p:nvPr/>
        </p:nvSpPr>
        <p:spPr>
          <a:xfrm>
            <a:off x="10028189" y="2843514"/>
            <a:ext cx="573426" cy="573426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48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5B723E91-79D2-0B36-DE0E-A58D3EFD23FF}"/>
              </a:ext>
            </a:extLst>
          </p:cNvPr>
          <p:cNvGrpSpPr/>
          <p:nvPr/>
        </p:nvGrpSpPr>
        <p:grpSpPr>
          <a:xfrm>
            <a:off x="394528" y="1226558"/>
            <a:ext cx="11402944" cy="4402717"/>
            <a:chOff x="394528" y="1226558"/>
            <a:chExt cx="11402944" cy="4402717"/>
          </a:xfrm>
        </p:grpSpPr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A9CEFFC1-9708-31CD-9216-9C2DD579232C}"/>
                </a:ext>
              </a:extLst>
            </p:cNvPr>
            <p:cNvGrpSpPr/>
            <p:nvPr/>
          </p:nvGrpSpPr>
          <p:grpSpPr>
            <a:xfrm>
              <a:off x="394528" y="1226558"/>
              <a:ext cx="3181350" cy="4400550"/>
              <a:chOff x="1095375" y="1228725"/>
              <a:chExt cx="3181350" cy="4400550"/>
            </a:xfrm>
          </p:grpSpPr>
          <p:sp>
            <p:nvSpPr>
              <p:cNvPr id="3" name="角丸四角形 2">
                <a:extLst>
                  <a:ext uri="{FF2B5EF4-FFF2-40B4-BE49-F238E27FC236}">
                    <a16:creationId xmlns:a16="http://schemas.microsoft.com/office/drawing/2014/main" id="{7341A644-FBC1-80AB-2B29-94C0DCD5A7E9}"/>
                  </a:ext>
                </a:extLst>
              </p:cNvPr>
              <p:cNvSpPr/>
              <p:nvPr/>
            </p:nvSpPr>
            <p:spPr>
              <a:xfrm>
                <a:off x="10953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40E728B-2F08-FF65-AB81-294D998BDE4C}"/>
                  </a:ext>
                </a:extLst>
              </p:cNvPr>
              <p:cNvSpPr txBox="1"/>
              <p:nvPr/>
            </p:nvSpPr>
            <p:spPr>
              <a:xfrm>
                <a:off x="1673785" y="1267732"/>
                <a:ext cx="2024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Detection -</a:t>
                </a:r>
                <a:endParaRPr kumimoji="1" lang="ja-JP" altLang="en-US" sz="2800" b="1"/>
              </a:p>
            </p:txBody>
          </p:sp>
          <p:pic>
            <p:nvPicPr>
              <p:cNvPr id="9" name="図 8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27FD983-D84E-207E-8D56-012FB0686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9" y="1899166"/>
                <a:ext cx="1331999" cy="1331496"/>
              </a:xfrm>
              <a:prstGeom prst="rect">
                <a:avLst/>
              </a:prstGeom>
            </p:spPr>
          </p:pic>
          <p:sp>
            <p:nvSpPr>
              <p:cNvPr id="10" name="下矢印 9">
                <a:extLst>
                  <a:ext uri="{FF2B5EF4-FFF2-40B4-BE49-F238E27FC236}">
                    <a16:creationId xmlns:a16="http://schemas.microsoft.com/office/drawing/2014/main" id="{77941A57-C377-B5CB-1C4D-F79C9B248E30}"/>
                  </a:ext>
                </a:extLst>
              </p:cNvPr>
              <p:cNvSpPr/>
              <p:nvPr/>
            </p:nvSpPr>
            <p:spPr>
              <a:xfrm>
                <a:off x="2451487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B5B1A07-12DF-CDC1-3EAB-6ADB5F34E29D}"/>
                  </a:ext>
                </a:extLst>
              </p:cNvPr>
              <p:cNvGrpSpPr/>
              <p:nvPr/>
            </p:nvGrpSpPr>
            <p:grpSpPr>
              <a:xfrm>
                <a:off x="2020048" y="3851370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53" name="図 5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FE7DCB3-AFE7-E54D-E4B7-E762CE7A9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94739C3F-7E26-68FA-5CB7-D0AB01580BA5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65C2D6BE-1523-B45A-FAA1-DF9251B4766E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5F5C93DB-91C2-0D58-3E7D-A5E080830C0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C150A4DA-C82D-46AB-3ED4-BDDEEB7488CB}"/>
                </a:ext>
              </a:extLst>
            </p:cNvPr>
            <p:cNvGrpSpPr/>
            <p:nvPr/>
          </p:nvGrpSpPr>
          <p:grpSpPr>
            <a:xfrm>
              <a:off x="4505325" y="1228725"/>
              <a:ext cx="3181350" cy="4400550"/>
              <a:chOff x="4505325" y="1228725"/>
              <a:chExt cx="3181350" cy="4400550"/>
            </a:xfrm>
          </p:grpSpPr>
          <p:sp>
            <p:nvSpPr>
              <p:cNvPr id="4" name="角丸四角形 3">
                <a:extLst>
                  <a:ext uri="{FF2B5EF4-FFF2-40B4-BE49-F238E27FC236}">
                    <a16:creationId xmlns:a16="http://schemas.microsoft.com/office/drawing/2014/main" id="{D2C333A1-6AA7-64C3-86E3-C13EA8454343}"/>
                  </a:ext>
                </a:extLst>
              </p:cNvPr>
              <p:cNvSpPr/>
              <p:nvPr/>
            </p:nvSpPr>
            <p:spPr>
              <a:xfrm>
                <a:off x="450532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590CFB-EBFE-842C-BBBB-1E3FB9A3D483}"/>
                  </a:ext>
                </a:extLst>
              </p:cNvPr>
              <p:cNvSpPr txBox="1"/>
              <p:nvPr/>
            </p:nvSpPr>
            <p:spPr>
              <a:xfrm>
                <a:off x="4738964" y="1273528"/>
                <a:ext cx="2714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ID Assignment -</a:t>
                </a:r>
                <a:endParaRPr kumimoji="1" lang="ja-JP" altLang="en-US" sz="2800" b="1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EDE13069-CC81-EAA8-BDA2-72FE03F01CAA}"/>
                  </a:ext>
                </a:extLst>
              </p:cNvPr>
              <p:cNvGrpSpPr/>
              <p:nvPr/>
            </p:nvGrpSpPr>
            <p:grpSpPr>
              <a:xfrm>
                <a:off x="5241442" y="1899166"/>
                <a:ext cx="1709116" cy="1340116"/>
                <a:chOff x="6199498" y="3174868"/>
                <a:chExt cx="1218372" cy="955324"/>
              </a:xfrm>
            </p:grpSpPr>
            <p:sp>
              <p:nvSpPr>
                <p:cNvPr id="58" name="平行四辺形 57">
                  <a:extLst>
                    <a:ext uri="{FF2B5EF4-FFF2-40B4-BE49-F238E27FC236}">
                      <a16:creationId xmlns:a16="http://schemas.microsoft.com/office/drawing/2014/main" id="{C221F87C-070D-1E2E-01C8-CAA0CD519108}"/>
                    </a:ext>
                  </a:extLst>
                </p:cNvPr>
                <p:cNvSpPr/>
                <p:nvPr/>
              </p:nvSpPr>
              <p:spPr>
                <a:xfrm>
                  <a:off x="6199498" y="38175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平行四辺形 58">
                  <a:extLst>
                    <a:ext uri="{FF2B5EF4-FFF2-40B4-BE49-F238E27FC236}">
                      <a16:creationId xmlns:a16="http://schemas.microsoft.com/office/drawing/2014/main" id="{7D10E1C6-9F77-E083-5E7E-997DD5816DE8}"/>
                    </a:ext>
                  </a:extLst>
                </p:cNvPr>
                <p:cNvSpPr/>
                <p:nvPr/>
              </p:nvSpPr>
              <p:spPr>
                <a:xfrm>
                  <a:off x="7208077" y="3858555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平行四辺形 59">
                  <a:extLst>
                    <a:ext uri="{FF2B5EF4-FFF2-40B4-BE49-F238E27FC236}">
                      <a16:creationId xmlns:a16="http://schemas.microsoft.com/office/drawing/2014/main" id="{D9246C47-30DF-0861-6397-FE1518A700A2}"/>
                    </a:ext>
                  </a:extLst>
                </p:cNvPr>
                <p:cNvSpPr/>
                <p:nvPr/>
              </p:nvSpPr>
              <p:spPr>
                <a:xfrm>
                  <a:off x="6350469" y="3973874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平行四辺形 60">
                  <a:extLst>
                    <a:ext uri="{FF2B5EF4-FFF2-40B4-BE49-F238E27FC236}">
                      <a16:creationId xmlns:a16="http://schemas.microsoft.com/office/drawing/2014/main" id="{D5E165BA-70D4-4C0D-A474-533E79AF9DC4}"/>
                    </a:ext>
                  </a:extLst>
                </p:cNvPr>
                <p:cNvSpPr/>
                <p:nvPr/>
              </p:nvSpPr>
              <p:spPr>
                <a:xfrm>
                  <a:off x="6199498" y="371044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平行四辺形 61">
                  <a:extLst>
                    <a:ext uri="{FF2B5EF4-FFF2-40B4-BE49-F238E27FC236}">
                      <a16:creationId xmlns:a16="http://schemas.microsoft.com/office/drawing/2014/main" id="{6C95DCFD-48E3-2521-328B-0FFDE06FD17A}"/>
                    </a:ext>
                  </a:extLst>
                </p:cNvPr>
                <p:cNvSpPr/>
                <p:nvPr/>
              </p:nvSpPr>
              <p:spPr>
                <a:xfrm>
                  <a:off x="7208077" y="37514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0F7748EE-66B1-9ACB-96DF-719B6AA16050}"/>
                    </a:ext>
                  </a:extLst>
                </p:cNvPr>
                <p:cNvSpPr/>
                <p:nvPr/>
              </p:nvSpPr>
              <p:spPr>
                <a:xfrm>
                  <a:off x="6350469" y="3866760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DCBA0D2C-156D-B0BA-6A40-B08618A0F994}"/>
                    </a:ext>
                  </a:extLst>
                </p:cNvPr>
                <p:cNvSpPr/>
                <p:nvPr/>
              </p:nvSpPr>
              <p:spPr>
                <a:xfrm>
                  <a:off x="6808684" y="384990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414CA173-2D9B-B94D-9133-A3DB2BF2D5E9}"/>
                    </a:ext>
                  </a:extLst>
                </p:cNvPr>
                <p:cNvSpPr/>
                <p:nvPr/>
              </p:nvSpPr>
              <p:spPr>
                <a:xfrm>
                  <a:off x="6199498" y="360332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0FBB75E6-BCB8-505B-64D9-36DD3E296EB8}"/>
                    </a:ext>
                  </a:extLst>
                </p:cNvPr>
                <p:cNvSpPr/>
                <p:nvPr/>
              </p:nvSpPr>
              <p:spPr>
                <a:xfrm>
                  <a:off x="7208077" y="364432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73AE660E-53EC-90E3-6176-F48A0E55DD20}"/>
                    </a:ext>
                  </a:extLst>
                </p:cNvPr>
                <p:cNvSpPr/>
                <p:nvPr/>
              </p:nvSpPr>
              <p:spPr>
                <a:xfrm>
                  <a:off x="6808684" y="3742793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0017776C-04B5-B97E-C678-80AFEEB10A34}"/>
                    </a:ext>
                  </a:extLst>
                </p:cNvPr>
                <p:cNvSpPr/>
                <p:nvPr/>
              </p:nvSpPr>
              <p:spPr>
                <a:xfrm>
                  <a:off x="6708609" y="3710142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A86D9196-CCE9-20CA-777A-04D947107ED2}"/>
                    </a:ext>
                  </a:extLst>
                </p:cNvPr>
                <p:cNvSpPr/>
                <p:nvPr/>
              </p:nvSpPr>
              <p:spPr>
                <a:xfrm>
                  <a:off x="6199498" y="349621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C7AA0DBC-AE00-C061-6356-721B4967BBB3}"/>
                    </a:ext>
                  </a:extLst>
                </p:cNvPr>
                <p:cNvSpPr/>
                <p:nvPr/>
              </p:nvSpPr>
              <p:spPr>
                <a:xfrm>
                  <a:off x="6808684" y="363567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D507FE6F-513E-D89F-A7C5-5D2A9B11B8A2}"/>
                    </a:ext>
                  </a:extLst>
                </p:cNvPr>
                <p:cNvSpPr/>
                <p:nvPr/>
              </p:nvSpPr>
              <p:spPr>
                <a:xfrm>
                  <a:off x="6708609" y="36030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2E274CE2-DE1F-2393-96C7-07F76B4A29E3}"/>
                    </a:ext>
                  </a:extLst>
                </p:cNvPr>
                <p:cNvSpPr/>
                <p:nvPr/>
              </p:nvSpPr>
              <p:spPr>
                <a:xfrm>
                  <a:off x="6199498" y="338909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80040733-4ADC-8079-CFE5-90037648EF78}"/>
                    </a:ext>
                  </a:extLst>
                </p:cNvPr>
                <p:cNvSpPr/>
                <p:nvPr/>
              </p:nvSpPr>
              <p:spPr>
                <a:xfrm>
                  <a:off x="6835968" y="3528562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D557FA58-F924-CBF0-A2BF-3BA02D8B5583}"/>
                    </a:ext>
                  </a:extLst>
                </p:cNvPr>
                <p:cNvSpPr/>
                <p:nvPr/>
              </p:nvSpPr>
              <p:spPr>
                <a:xfrm>
                  <a:off x="6678597" y="3421214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0A8D1299-6C96-57E5-A2B4-3974D5ADB1BB}"/>
                    </a:ext>
                  </a:extLst>
                </p:cNvPr>
                <p:cNvSpPr/>
                <p:nvPr/>
              </p:nvSpPr>
              <p:spPr>
                <a:xfrm>
                  <a:off x="6199498" y="328198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78C56E8B-0F81-A7A6-EDE2-5C4BD32897B7}"/>
                    </a:ext>
                  </a:extLst>
                </p:cNvPr>
                <p:cNvSpPr/>
                <p:nvPr/>
              </p:nvSpPr>
              <p:spPr>
                <a:xfrm>
                  <a:off x="6270174" y="3511460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092B70A0-EFD1-E962-0527-F38F8B1875CA}"/>
                    </a:ext>
                  </a:extLst>
                </p:cNvPr>
                <p:cNvSpPr/>
                <p:nvPr/>
              </p:nvSpPr>
              <p:spPr>
                <a:xfrm>
                  <a:off x="6678597" y="331410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8638E93-1C7C-9A9E-3199-8A5B1B8469BA}"/>
                    </a:ext>
                  </a:extLst>
                </p:cNvPr>
                <p:cNvSpPr/>
                <p:nvPr/>
              </p:nvSpPr>
              <p:spPr>
                <a:xfrm>
                  <a:off x="6199498" y="31748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D7079D31-20DC-C58D-754C-3A0313D6EE94}"/>
                    </a:ext>
                  </a:extLst>
                </p:cNvPr>
                <p:cNvSpPr/>
                <p:nvPr/>
              </p:nvSpPr>
              <p:spPr>
                <a:xfrm>
                  <a:off x="6635155" y="3206986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C0CBE30F-047E-9505-FD57-29699AAEE001}"/>
                    </a:ext>
                  </a:extLst>
                </p:cNvPr>
                <p:cNvSpPr/>
                <p:nvPr/>
              </p:nvSpPr>
              <p:spPr>
                <a:xfrm>
                  <a:off x="6270174" y="3404345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1" name="下矢印 80">
                <a:extLst>
                  <a:ext uri="{FF2B5EF4-FFF2-40B4-BE49-F238E27FC236}">
                    <a16:creationId xmlns:a16="http://schemas.microsoft.com/office/drawing/2014/main" id="{E415B7D8-7E2B-C7C0-D0FA-4E6A3AE1C6E1}"/>
                  </a:ext>
                </a:extLst>
              </p:cNvPr>
              <p:cNvSpPr/>
              <p:nvPr/>
            </p:nvSpPr>
            <p:spPr>
              <a:xfrm>
                <a:off x="5826767" y="3333629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3" name="グループ化 82">
                <a:extLst>
                  <a:ext uri="{FF2B5EF4-FFF2-40B4-BE49-F238E27FC236}">
                    <a16:creationId xmlns:a16="http://schemas.microsoft.com/office/drawing/2014/main" id="{779AEDF1-A768-1D0D-2D54-70ABFD92A496}"/>
                  </a:ext>
                </a:extLst>
              </p:cNvPr>
              <p:cNvGrpSpPr/>
              <p:nvPr/>
            </p:nvGrpSpPr>
            <p:grpSpPr>
              <a:xfrm>
                <a:off x="5206770" y="3919235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1227F76-80EE-645D-7C0F-BBDD6B79606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2EDB8379-BFEA-3735-C10F-050978CF6497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平行四辺形 85">
                  <a:extLst>
                    <a:ext uri="{FF2B5EF4-FFF2-40B4-BE49-F238E27FC236}">
                      <a16:creationId xmlns:a16="http://schemas.microsoft.com/office/drawing/2014/main" id="{08774417-13EB-2F56-7666-CC2C37A899C5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平行四辺形 86">
                  <a:extLst>
                    <a:ext uri="{FF2B5EF4-FFF2-40B4-BE49-F238E27FC236}">
                      <a16:creationId xmlns:a16="http://schemas.microsoft.com/office/drawing/2014/main" id="{1C0E32ED-F1E9-1D63-4457-1255B0F83656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平行四辺形 87">
                  <a:extLst>
                    <a:ext uri="{FF2B5EF4-FFF2-40B4-BE49-F238E27FC236}">
                      <a16:creationId xmlns:a16="http://schemas.microsoft.com/office/drawing/2014/main" id="{638532A4-9682-ACC2-D6A2-5DB029B4D912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平行四辺形 88">
                  <a:extLst>
                    <a:ext uri="{FF2B5EF4-FFF2-40B4-BE49-F238E27FC236}">
                      <a16:creationId xmlns:a16="http://schemas.microsoft.com/office/drawing/2014/main" id="{A91AFD89-2122-7E33-F78A-31B9F0C6EFCD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0" name="平行四辺形 89">
                  <a:extLst>
                    <a:ext uri="{FF2B5EF4-FFF2-40B4-BE49-F238E27FC236}">
                      <a16:creationId xmlns:a16="http://schemas.microsoft.com/office/drawing/2014/main" id="{6E00B7AC-840B-95B9-A626-44E4B5340295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平行四辺形 90">
                  <a:extLst>
                    <a:ext uri="{FF2B5EF4-FFF2-40B4-BE49-F238E27FC236}">
                      <a16:creationId xmlns:a16="http://schemas.microsoft.com/office/drawing/2014/main" id="{9C7EA95C-9D2E-5C1F-8612-2F8A42EDF6D9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平行四辺形 91">
                  <a:extLst>
                    <a:ext uri="{FF2B5EF4-FFF2-40B4-BE49-F238E27FC236}">
                      <a16:creationId xmlns:a16="http://schemas.microsoft.com/office/drawing/2014/main" id="{F5F156D5-F653-B886-7960-1EAE20C0215A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平行四辺形 92">
                  <a:extLst>
                    <a:ext uri="{FF2B5EF4-FFF2-40B4-BE49-F238E27FC236}">
                      <a16:creationId xmlns:a16="http://schemas.microsoft.com/office/drawing/2014/main" id="{4BD7326C-0CBA-4DA9-819A-212BFC67C2B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EF9103A1-4A9E-3C19-F725-3CB32C8B1EB6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7E64ADE3-C390-AB88-4205-1C78377D16FD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C89235F5-6B3C-40FA-199F-CD1B4C79EA58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C3D89D96-AAF6-C78C-A641-0D1686774C95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B80B30E2-2AAC-44FC-BA61-277737DA754C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C9F32529-634A-D28C-6F7E-2009BDD5A738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5D541D8-D364-F936-81EE-7FEEAFBDBA2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095B980A-DB42-E4EA-E076-D080609836CE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A2C1B438-1A48-C2B5-0E4D-DBE56E6A5EC0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601C0229-75C0-8BA1-1B05-27A3B9EDA163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53758CB8-F6FD-A72C-56ED-F74C6ACBF2D5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5" name="平行四辺形 104">
                  <a:extLst>
                    <a:ext uri="{FF2B5EF4-FFF2-40B4-BE49-F238E27FC236}">
                      <a16:creationId xmlns:a16="http://schemas.microsoft.com/office/drawing/2014/main" id="{B2EEB6B9-F51F-FF08-4C97-E7B1434BA94E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D37681DB-CE05-F375-8F16-672D02E1FC62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9F96E209-0F48-0C7C-E9AE-47595AB35FAF}"/>
                </a:ext>
              </a:extLst>
            </p:cNvPr>
            <p:cNvGrpSpPr/>
            <p:nvPr/>
          </p:nvGrpSpPr>
          <p:grpSpPr>
            <a:xfrm>
              <a:off x="8616122" y="1226558"/>
              <a:ext cx="3181350" cy="4400550"/>
              <a:chOff x="7915275" y="1228725"/>
              <a:chExt cx="3181350" cy="4400550"/>
            </a:xfrm>
          </p:grpSpPr>
          <p:sp>
            <p:nvSpPr>
              <p:cNvPr id="5" name="角丸四角形 4">
                <a:extLst>
                  <a:ext uri="{FF2B5EF4-FFF2-40B4-BE49-F238E27FC236}">
                    <a16:creationId xmlns:a16="http://schemas.microsoft.com/office/drawing/2014/main" id="{E6A17B79-2348-60AE-F56C-93474C5974AD}"/>
                  </a:ext>
                </a:extLst>
              </p:cNvPr>
              <p:cNvSpPr/>
              <p:nvPr/>
            </p:nvSpPr>
            <p:spPr>
              <a:xfrm>
                <a:off x="79152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3FBF101-23C8-CC5F-31DD-26B73C6E8DAD}"/>
                  </a:ext>
                </a:extLst>
              </p:cNvPr>
              <p:cNvSpPr txBox="1"/>
              <p:nvPr/>
            </p:nvSpPr>
            <p:spPr>
              <a:xfrm>
                <a:off x="8425849" y="1267732"/>
                <a:ext cx="2160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Estimation -</a:t>
                </a:r>
                <a:endParaRPr kumimoji="1" lang="ja-JP" altLang="en-US" sz="2800" b="1"/>
              </a:p>
            </p:txBody>
          </p:sp>
          <p:sp>
            <p:nvSpPr>
              <p:cNvPr id="19" name="下矢印 18">
                <a:extLst>
                  <a:ext uri="{FF2B5EF4-FFF2-40B4-BE49-F238E27FC236}">
                    <a16:creationId xmlns:a16="http://schemas.microsoft.com/office/drawing/2014/main" id="{D1B88A5D-497A-7F1D-B091-25A5C0209A58}"/>
                  </a:ext>
                </a:extLst>
              </p:cNvPr>
              <p:cNvSpPr/>
              <p:nvPr/>
            </p:nvSpPr>
            <p:spPr>
              <a:xfrm>
                <a:off x="9276081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E362881A-23DD-250D-B21A-CC4FC05F8878}"/>
                  </a:ext>
                </a:extLst>
              </p:cNvPr>
              <p:cNvGrpSpPr/>
              <p:nvPr/>
            </p:nvGrpSpPr>
            <p:grpSpPr>
              <a:xfrm>
                <a:off x="8651392" y="1807692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CF1EF76E-A799-5832-8632-3F8461E49C13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平行四辺形 108">
                  <a:extLst>
                    <a:ext uri="{FF2B5EF4-FFF2-40B4-BE49-F238E27FC236}">
                      <a16:creationId xmlns:a16="http://schemas.microsoft.com/office/drawing/2014/main" id="{F6CE2F3F-28FA-0F9C-D20C-E87950FE20F4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平行四辺形 109">
                  <a:extLst>
                    <a:ext uri="{FF2B5EF4-FFF2-40B4-BE49-F238E27FC236}">
                      <a16:creationId xmlns:a16="http://schemas.microsoft.com/office/drawing/2014/main" id="{89B608C2-1DB6-877E-F636-8526EF4D34DA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平行四辺形 110">
                  <a:extLst>
                    <a:ext uri="{FF2B5EF4-FFF2-40B4-BE49-F238E27FC236}">
                      <a16:creationId xmlns:a16="http://schemas.microsoft.com/office/drawing/2014/main" id="{0E5FB843-A371-27AE-E1AB-8777F35A7788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平行四辺形 111">
                  <a:extLst>
                    <a:ext uri="{FF2B5EF4-FFF2-40B4-BE49-F238E27FC236}">
                      <a16:creationId xmlns:a16="http://schemas.microsoft.com/office/drawing/2014/main" id="{CC3B3CA4-38A6-AE60-D058-D85F89D853B8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平行四辺形 112">
                  <a:extLst>
                    <a:ext uri="{FF2B5EF4-FFF2-40B4-BE49-F238E27FC236}">
                      <a16:creationId xmlns:a16="http://schemas.microsoft.com/office/drawing/2014/main" id="{F4A46672-26E4-F76C-4D22-1E41E6C81528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26C78EEA-909E-B4F3-F62C-C32806212889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D0CA316F-5C3F-09EE-3ACF-B5785BE0C1FF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3E6EE4BC-FDA5-65A9-8641-B84828CF01AD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96BF3F43-A4F5-7296-38E0-893D0F8B9DA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19D2B66E-F04C-D280-6F44-2C20B940FBC5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D7C29EB9-F4CE-17BE-4DF0-B06BB4524CEA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8AAA3772-4491-4BEA-D9EB-1942C41EC8AF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11118D90-AD1C-E1F1-F9CC-4F4FC174D06B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7E70B913-502A-405C-8C71-A4B25E959221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6C6AE9D5-24B8-5B80-A9F4-E28C4B25DB87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5B753B4A-1D57-A984-9D7A-BD95179F6A4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9871E952-36B1-33C4-D02B-D54A29A576C4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0AC453D5-7182-EE49-08E7-7E3B2D2DCC72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D102642C-01B7-130B-6E53-95376DEF350D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40641911-46D8-12AC-D08D-2192F3B5486F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8926BA3A-F011-C73C-951A-757402FEE2B6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91AB3F23-5B6F-4A86-4AE7-C41C0C281E1D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2" name="グループ化 131">
                <a:extLst>
                  <a:ext uri="{FF2B5EF4-FFF2-40B4-BE49-F238E27FC236}">
                    <a16:creationId xmlns:a16="http://schemas.microsoft.com/office/drawing/2014/main" id="{4F4F88AF-E103-8842-96BD-59C43858B83C}"/>
                  </a:ext>
                </a:extLst>
              </p:cNvPr>
              <p:cNvGrpSpPr/>
              <p:nvPr/>
            </p:nvGrpSpPr>
            <p:grpSpPr>
              <a:xfrm>
                <a:off x="8738556" y="3857237"/>
                <a:ext cx="1533146" cy="1533146"/>
                <a:chOff x="8747617" y="4576956"/>
                <a:chExt cx="1640807" cy="1640807"/>
              </a:xfrm>
            </p:grpSpPr>
            <p:sp>
              <p:nvSpPr>
                <p:cNvPr id="133" name="円/楕円 132">
                  <a:extLst>
                    <a:ext uri="{FF2B5EF4-FFF2-40B4-BE49-F238E27FC236}">
                      <a16:creationId xmlns:a16="http://schemas.microsoft.com/office/drawing/2014/main" id="{9605DA19-A3FB-5805-4FB3-88CF7C492AC0}"/>
                    </a:ext>
                  </a:extLst>
                </p:cNvPr>
                <p:cNvSpPr/>
                <p:nvPr/>
              </p:nvSpPr>
              <p:spPr>
                <a:xfrm>
                  <a:off x="9586137" y="5343902"/>
                  <a:ext cx="431547" cy="43154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円/楕円 133">
                  <a:extLst>
                    <a:ext uri="{FF2B5EF4-FFF2-40B4-BE49-F238E27FC236}">
                      <a16:creationId xmlns:a16="http://schemas.microsoft.com/office/drawing/2014/main" id="{1392ADCC-5B86-B349-FE59-FF314DA89CE5}"/>
                    </a:ext>
                  </a:extLst>
                </p:cNvPr>
                <p:cNvSpPr/>
                <p:nvPr/>
              </p:nvSpPr>
              <p:spPr>
                <a:xfrm>
                  <a:off x="8823017" y="5775449"/>
                  <a:ext cx="383532" cy="38353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円/楕円 134">
                  <a:extLst>
                    <a:ext uri="{FF2B5EF4-FFF2-40B4-BE49-F238E27FC236}">
                      <a16:creationId xmlns:a16="http://schemas.microsoft.com/office/drawing/2014/main" id="{059DFB4C-F039-D60E-3623-172A55327C6B}"/>
                    </a:ext>
                  </a:extLst>
                </p:cNvPr>
                <p:cNvSpPr/>
                <p:nvPr/>
              </p:nvSpPr>
              <p:spPr>
                <a:xfrm>
                  <a:off x="10125735" y="5512969"/>
                  <a:ext cx="227839" cy="22783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円/楕円 135">
                  <a:extLst>
                    <a:ext uri="{FF2B5EF4-FFF2-40B4-BE49-F238E27FC236}">
                      <a16:creationId xmlns:a16="http://schemas.microsoft.com/office/drawing/2014/main" id="{9935FEC8-849F-38AE-9DA8-6E0E2EDB6F4D}"/>
                    </a:ext>
                  </a:extLst>
                </p:cNvPr>
                <p:cNvSpPr/>
                <p:nvPr/>
              </p:nvSpPr>
              <p:spPr>
                <a:xfrm>
                  <a:off x="9430338" y="4799274"/>
                  <a:ext cx="322310" cy="322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円/楕円 136">
                  <a:extLst>
                    <a:ext uri="{FF2B5EF4-FFF2-40B4-BE49-F238E27FC236}">
                      <a16:creationId xmlns:a16="http://schemas.microsoft.com/office/drawing/2014/main" id="{C1734157-3780-9BDE-A4E1-72DD8EF41BF9}"/>
                    </a:ext>
                  </a:extLst>
                </p:cNvPr>
                <p:cNvSpPr/>
                <p:nvPr/>
              </p:nvSpPr>
              <p:spPr>
                <a:xfrm>
                  <a:off x="8823017" y="4870488"/>
                  <a:ext cx="322310" cy="32231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8" name="直方体 137">
                  <a:extLst>
                    <a:ext uri="{FF2B5EF4-FFF2-40B4-BE49-F238E27FC236}">
                      <a16:creationId xmlns:a16="http://schemas.microsoft.com/office/drawing/2014/main" id="{97CBBABF-5D8F-6AC9-047E-6A0685073A8D}"/>
                    </a:ext>
                  </a:extLst>
                </p:cNvPr>
                <p:cNvSpPr/>
                <p:nvPr/>
              </p:nvSpPr>
              <p:spPr>
                <a:xfrm>
                  <a:off x="8747617" y="4576956"/>
                  <a:ext cx="1640807" cy="1640807"/>
                </a:xfrm>
                <a:prstGeom prst="cube">
                  <a:avLst/>
                </a:prstGeom>
                <a:solidFill>
                  <a:schemeClr val="bg1">
                    <a:alpha val="55822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8791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5EC028A-B607-3706-2AB3-29A798658474}"/>
              </a:ext>
            </a:extLst>
          </p:cNvPr>
          <p:cNvGrpSpPr/>
          <p:nvPr/>
        </p:nvGrpSpPr>
        <p:grpSpPr>
          <a:xfrm>
            <a:off x="914400" y="1579418"/>
            <a:ext cx="10280073" cy="3906982"/>
            <a:chOff x="914400" y="1579418"/>
            <a:chExt cx="10280073" cy="3906982"/>
          </a:xfrm>
        </p:grpSpPr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6E6BB798-1546-B974-2799-EF58C259C444}"/>
                </a:ext>
              </a:extLst>
            </p:cNvPr>
            <p:cNvGrpSpPr/>
            <p:nvPr/>
          </p:nvGrpSpPr>
          <p:grpSpPr>
            <a:xfrm>
              <a:off x="3954795" y="2046321"/>
              <a:ext cx="3469267" cy="2738717"/>
              <a:chOff x="3954795" y="2046321"/>
              <a:chExt cx="3469267" cy="2738717"/>
            </a:xfrm>
          </p:grpSpPr>
          <p:sp>
            <p:nvSpPr>
              <p:cNvPr id="311" name="下矢印 310">
                <a:extLst>
                  <a:ext uri="{FF2B5EF4-FFF2-40B4-BE49-F238E27FC236}">
                    <a16:creationId xmlns:a16="http://schemas.microsoft.com/office/drawing/2014/main" id="{53BE2E32-E2CB-FF0D-5CF7-1AB1BC7143FA}"/>
                  </a:ext>
                </a:extLst>
              </p:cNvPr>
              <p:cNvSpPr/>
              <p:nvPr/>
            </p:nvSpPr>
            <p:spPr>
              <a:xfrm rot="10800000">
                <a:off x="3954795" y="2046321"/>
                <a:ext cx="464832" cy="2738717"/>
              </a:xfrm>
              <a:prstGeom prst="downArrow">
                <a:avLst>
                  <a:gd name="adj1" fmla="val 50000"/>
                  <a:gd name="adj2" fmla="val 65628"/>
                </a:avLst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テキスト ボックス 311">
                <a:extLst>
                  <a:ext uri="{FF2B5EF4-FFF2-40B4-BE49-F238E27FC236}">
                    <a16:creationId xmlns:a16="http://schemas.microsoft.com/office/drawing/2014/main" id="{49BEFC5D-D559-EEC5-85B9-33569D330F7C}"/>
                  </a:ext>
                </a:extLst>
              </p:cNvPr>
              <p:cNvSpPr txBox="1"/>
              <p:nvPr/>
            </p:nvSpPr>
            <p:spPr>
              <a:xfrm>
                <a:off x="4511150" y="3061736"/>
                <a:ext cx="29129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Depth directional tracking</a:t>
                </a:r>
              </a:p>
              <a:p>
                <a:pPr algn="ctr"/>
                <a:r>
                  <a:rPr lang="en-US" altLang="ja-JP" sz="2000" dirty="0"/>
                  <a:t>(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Depth-SORT</a:t>
                </a:r>
                <a:r>
                  <a:rPr lang="en-US" altLang="ja-JP" sz="2000" dirty="0"/>
                  <a:t>)</a:t>
                </a:r>
                <a:endParaRPr kumimoji="1" lang="ja-JP" altLang="en-US" sz="2000"/>
              </a:p>
            </p:txBody>
          </p:sp>
        </p:grp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055BD10C-40A7-F1C6-619E-E9D73D024523}"/>
                </a:ext>
              </a:extLst>
            </p:cNvPr>
            <p:cNvSpPr/>
            <p:nvPr/>
          </p:nvSpPr>
          <p:spPr>
            <a:xfrm>
              <a:off x="914400" y="1579418"/>
              <a:ext cx="10280073" cy="390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A42FF34C-9CA8-B6F7-61F0-54BC40EE74A4}"/>
                </a:ext>
              </a:extLst>
            </p:cNvPr>
            <p:cNvGrpSpPr/>
            <p:nvPr/>
          </p:nvGrpSpPr>
          <p:grpSpPr>
            <a:xfrm>
              <a:off x="1167142" y="2145237"/>
              <a:ext cx="2905539" cy="3180365"/>
              <a:chOff x="1167142" y="2145237"/>
              <a:chExt cx="2905539" cy="3180365"/>
            </a:xfrm>
            <a:solidFill>
              <a:schemeClr val="bg1">
                <a:alpha val="79500"/>
              </a:schemeClr>
            </a:solidFill>
          </p:grpSpPr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8FCC24C7-F8C6-1185-CB56-8465A80EE96C}"/>
                  </a:ext>
                </a:extLst>
              </p:cNvPr>
              <p:cNvSpPr/>
              <p:nvPr/>
            </p:nvSpPr>
            <p:spPr>
              <a:xfrm>
                <a:off x="1762072" y="432447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B5B41C39-01F6-F380-0B03-172C78AA9C29}"/>
                  </a:ext>
                </a:extLst>
              </p:cNvPr>
              <p:cNvSpPr/>
              <p:nvPr/>
            </p:nvSpPr>
            <p:spPr>
              <a:xfrm>
                <a:off x="3182325" y="437763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223FDD8-4DAB-3B05-11EE-4C37283430D1}"/>
                  </a:ext>
                </a:extLst>
              </p:cNvPr>
              <p:cNvSpPr/>
              <p:nvPr/>
            </p:nvSpPr>
            <p:spPr>
              <a:xfrm>
                <a:off x="1974665" y="4527147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平行四辺形 72">
                <a:extLst>
                  <a:ext uri="{FF2B5EF4-FFF2-40B4-BE49-F238E27FC236}">
                    <a16:creationId xmlns:a16="http://schemas.microsoft.com/office/drawing/2014/main" id="{D40F904F-06F2-12BB-CBAA-3BFB12C60514}"/>
                  </a:ext>
                </a:extLst>
              </p:cNvPr>
              <p:cNvSpPr/>
              <p:nvPr/>
            </p:nvSpPr>
            <p:spPr>
              <a:xfrm>
                <a:off x="1762072" y="396126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06F36BCE-5F38-2261-FEF5-92321DF8B1F7}"/>
                  </a:ext>
                </a:extLst>
              </p:cNvPr>
              <p:cNvSpPr/>
              <p:nvPr/>
            </p:nvSpPr>
            <p:spPr>
              <a:xfrm>
                <a:off x="3182325" y="4014426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平行四辺形 74">
                <a:extLst>
                  <a:ext uri="{FF2B5EF4-FFF2-40B4-BE49-F238E27FC236}">
                    <a16:creationId xmlns:a16="http://schemas.microsoft.com/office/drawing/2014/main" id="{97A2A294-7615-B56D-B653-D44170AD3B27}"/>
                  </a:ext>
                </a:extLst>
              </p:cNvPr>
              <p:cNvSpPr/>
              <p:nvPr/>
            </p:nvSpPr>
            <p:spPr>
              <a:xfrm>
                <a:off x="1974665" y="4163943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7315BB9-71B8-75D9-77B9-D73B093ECE1C}"/>
                  </a:ext>
                </a:extLst>
              </p:cNvPr>
              <p:cNvSpPr/>
              <p:nvPr/>
            </p:nvSpPr>
            <p:spPr>
              <a:xfrm>
                <a:off x="2619911" y="414209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平行四辺形 68">
                <a:extLst>
                  <a:ext uri="{FF2B5EF4-FFF2-40B4-BE49-F238E27FC236}">
                    <a16:creationId xmlns:a16="http://schemas.microsoft.com/office/drawing/2014/main" id="{8E5C6F2A-70FE-9E55-566D-297EAB61AE26}"/>
                  </a:ext>
                </a:extLst>
              </p:cNvPr>
              <p:cNvSpPr/>
              <p:nvPr/>
            </p:nvSpPr>
            <p:spPr>
              <a:xfrm>
                <a:off x="1762072" y="359806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平行四辺形 69">
                <a:extLst>
                  <a:ext uri="{FF2B5EF4-FFF2-40B4-BE49-F238E27FC236}">
                    <a16:creationId xmlns:a16="http://schemas.microsoft.com/office/drawing/2014/main" id="{0292C447-7195-F6A7-2091-1490FE904167}"/>
                  </a:ext>
                </a:extLst>
              </p:cNvPr>
              <p:cNvSpPr/>
              <p:nvPr/>
            </p:nvSpPr>
            <p:spPr>
              <a:xfrm>
                <a:off x="3182325" y="365122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B20C01E5-F4B4-A4F4-4207-C7D7892B11E5}"/>
                  </a:ext>
                </a:extLst>
              </p:cNvPr>
              <p:cNvSpPr/>
              <p:nvPr/>
            </p:nvSpPr>
            <p:spPr>
              <a:xfrm>
                <a:off x="2619911" y="3778886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平行四辺形 71">
                <a:extLst>
                  <a:ext uri="{FF2B5EF4-FFF2-40B4-BE49-F238E27FC236}">
                    <a16:creationId xmlns:a16="http://schemas.microsoft.com/office/drawing/2014/main" id="{062F6CD9-B385-D052-4262-6AD43822374C}"/>
                  </a:ext>
                </a:extLst>
              </p:cNvPr>
              <p:cNvSpPr/>
              <p:nvPr/>
            </p:nvSpPr>
            <p:spPr>
              <a:xfrm>
                <a:off x="2478988" y="362433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87DC985F-9E54-1BF0-9676-96CC302F5882}"/>
                  </a:ext>
                </a:extLst>
              </p:cNvPr>
              <p:cNvSpPr/>
              <p:nvPr/>
            </p:nvSpPr>
            <p:spPr>
              <a:xfrm>
                <a:off x="1762072" y="3234855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5F963CB2-48E5-CB9E-DAA3-AB6ABD4CA28C}"/>
                  </a:ext>
                </a:extLst>
              </p:cNvPr>
              <p:cNvSpPr/>
              <p:nvPr/>
            </p:nvSpPr>
            <p:spPr>
              <a:xfrm>
                <a:off x="2619911" y="341568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0A68A0D-7BBE-5C6B-B4CB-7D77FC031623}"/>
                  </a:ext>
                </a:extLst>
              </p:cNvPr>
              <p:cNvSpPr/>
              <p:nvPr/>
            </p:nvSpPr>
            <p:spPr>
              <a:xfrm>
                <a:off x="2478988" y="326112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16402F16-16F1-3A42-F5B6-98FEE1199389}"/>
                  </a:ext>
                </a:extLst>
              </p:cNvPr>
              <p:cNvSpPr/>
              <p:nvPr/>
            </p:nvSpPr>
            <p:spPr>
              <a:xfrm>
                <a:off x="1762072" y="2871649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11F8C8F9-7114-ABA2-F45D-4FD0C0B7766D}"/>
                  </a:ext>
                </a:extLst>
              </p:cNvPr>
              <p:cNvSpPr/>
              <p:nvPr/>
            </p:nvSpPr>
            <p:spPr>
              <a:xfrm>
                <a:off x="2658331" y="3052474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39862F11-453A-3026-86F4-F4FD42079985}"/>
                  </a:ext>
                </a:extLst>
              </p:cNvPr>
              <p:cNvSpPr/>
              <p:nvPr/>
            </p:nvSpPr>
            <p:spPr>
              <a:xfrm>
                <a:off x="2436726" y="29132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D9199904-3D10-2420-76C3-B7314D21E352}"/>
                  </a:ext>
                </a:extLst>
              </p:cNvPr>
              <p:cNvSpPr/>
              <p:nvPr/>
            </p:nvSpPr>
            <p:spPr>
              <a:xfrm>
                <a:off x="1762072" y="2508443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2B08E2F7-0D7F-E1C0-BB86-71F9978CC373}"/>
                  </a:ext>
                </a:extLst>
              </p:cNvPr>
              <p:cNvSpPr/>
              <p:nvPr/>
            </p:nvSpPr>
            <p:spPr>
              <a:xfrm>
                <a:off x="2436726" y="255008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294428C-3EB0-D396-4C31-C85F7BF91171}"/>
                  </a:ext>
                </a:extLst>
              </p:cNvPr>
              <p:cNvSpPr/>
              <p:nvPr/>
            </p:nvSpPr>
            <p:spPr>
              <a:xfrm>
                <a:off x="1861596" y="2805974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966EA97A-0A87-1214-B011-51D7C3E8897B}"/>
                  </a:ext>
                </a:extLst>
              </p:cNvPr>
              <p:cNvSpPr/>
              <p:nvPr/>
            </p:nvSpPr>
            <p:spPr>
              <a:xfrm>
                <a:off x="1762072" y="214523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9CC50C-162B-179E-D74F-49DE51592162}"/>
                  </a:ext>
                </a:extLst>
              </p:cNvPr>
              <p:cNvSpPr/>
              <p:nvPr/>
            </p:nvSpPr>
            <p:spPr>
              <a:xfrm>
                <a:off x="2375552" y="218687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11E7E4A4-3202-95CE-DD65-BA8169C63EED}"/>
                  </a:ext>
                </a:extLst>
              </p:cNvPr>
              <p:cNvSpPr/>
              <p:nvPr/>
            </p:nvSpPr>
            <p:spPr>
              <a:xfrm>
                <a:off x="1861596" y="2442768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AC20480A-6180-18FC-9D60-E5E937861D82}"/>
                  </a:ext>
                </a:extLst>
              </p:cNvPr>
              <p:cNvSpPr txBox="1"/>
              <p:nvPr/>
            </p:nvSpPr>
            <p:spPr>
              <a:xfrm>
                <a:off x="1167142" y="4925492"/>
                <a:ext cx="2905539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Sliced images and b-boxes</a:t>
                </a:r>
                <a:endParaRPr kumimoji="1" lang="ja-JP" altLang="en-US" sz="2000"/>
              </a:p>
            </p:txBody>
          </p:sp>
        </p:grp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15B659B9-20F1-8DB3-33A6-619843118C97}"/>
                </a:ext>
              </a:extLst>
            </p:cNvPr>
            <p:cNvGrpSpPr/>
            <p:nvPr/>
          </p:nvGrpSpPr>
          <p:grpSpPr>
            <a:xfrm>
              <a:off x="3514849" y="1676989"/>
              <a:ext cx="7489399" cy="2639269"/>
              <a:chOff x="3514849" y="1676989"/>
              <a:chExt cx="7489399" cy="2639269"/>
            </a:xfrm>
          </p:grpSpPr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DA95BE2D-2459-8FAA-77B0-FB1E2B84B2C2}"/>
                  </a:ext>
                </a:extLst>
              </p:cNvPr>
              <p:cNvSpPr txBox="1"/>
              <p:nvPr/>
            </p:nvSpPr>
            <p:spPr>
              <a:xfrm>
                <a:off x="5133207" y="1676989"/>
                <a:ext cx="3091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Refer to Past b-boxes (omitted)</a:t>
                </a:r>
                <a:endParaRPr kumimoji="1" lang="ja-JP" altLang="en-US"/>
              </a:p>
            </p:txBody>
          </p: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1AA3096F-3DC5-3260-2E56-1F3AF216CA98}"/>
                  </a:ext>
                </a:extLst>
              </p:cNvPr>
              <p:cNvGrpSpPr/>
              <p:nvPr/>
            </p:nvGrpSpPr>
            <p:grpSpPr>
              <a:xfrm>
                <a:off x="4952703" y="2515100"/>
                <a:ext cx="6051545" cy="1801158"/>
                <a:chOff x="5393373" y="1371600"/>
                <a:chExt cx="6051545" cy="1801158"/>
              </a:xfrm>
            </p:grpSpPr>
            <p:grpSp>
              <p:nvGrpSpPr>
                <p:cNvPr id="3" name="グループ化 2">
                  <a:extLst>
                    <a:ext uri="{FF2B5EF4-FFF2-40B4-BE49-F238E27FC236}">
                      <a16:creationId xmlns:a16="http://schemas.microsoft.com/office/drawing/2014/main" id="{BFF65B2D-24EA-BCBD-E011-81F6D240DEF8}"/>
                    </a:ext>
                  </a:extLst>
                </p:cNvPr>
                <p:cNvGrpSpPr/>
                <p:nvPr/>
              </p:nvGrpSpPr>
              <p:grpSpPr>
                <a:xfrm>
                  <a:off x="5393373" y="1371600"/>
                  <a:ext cx="6051545" cy="1801158"/>
                  <a:chOff x="2552700" y="1987914"/>
                  <a:chExt cx="5257800" cy="1564911"/>
                </a:xfrm>
              </p:grpSpPr>
              <p:sp>
                <p:nvSpPr>
                  <p:cNvPr id="4" name="角丸四角形 3">
                    <a:extLst>
                      <a:ext uri="{FF2B5EF4-FFF2-40B4-BE49-F238E27FC236}">
                        <a16:creationId xmlns:a16="http://schemas.microsoft.com/office/drawing/2014/main" id="{A6535FE5-C47E-C6D4-7FAB-FAB2B8045801}"/>
                      </a:ext>
                    </a:extLst>
                  </p:cNvPr>
                  <p:cNvSpPr/>
                  <p:nvPr/>
                </p:nvSpPr>
                <p:spPr>
                  <a:xfrm>
                    <a:off x="2552700" y="1987914"/>
                    <a:ext cx="5257800" cy="1564911"/>
                  </a:xfrm>
                  <a:prstGeom prst="roundRect">
                    <a:avLst/>
                  </a:prstGeom>
                  <a:solidFill>
                    <a:srgbClr val="00B0F0">
                      <a:alpha val="20000"/>
                    </a:srgbClr>
                  </a:solidFill>
                  <a:ln w="381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5" name="グループ化 4">
                    <a:extLst>
                      <a:ext uri="{FF2B5EF4-FFF2-40B4-BE49-F238E27FC236}">
                        <a16:creationId xmlns:a16="http://schemas.microsoft.com/office/drawing/2014/main" id="{CEECC102-3781-4933-F7E3-A92EB593C775}"/>
                      </a:ext>
                    </a:extLst>
                  </p:cNvPr>
                  <p:cNvGrpSpPr/>
                  <p:nvPr/>
                </p:nvGrpSpPr>
                <p:grpSpPr>
                  <a:xfrm>
                    <a:off x="2818771" y="2358508"/>
                    <a:ext cx="4725659" cy="955324"/>
                    <a:chOff x="877167" y="3174481"/>
                    <a:chExt cx="4725659" cy="955324"/>
                  </a:xfrm>
                </p:grpSpPr>
                <p:grpSp>
                  <p:nvGrpSpPr>
                    <p:cNvPr id="6" name="グループ化 5">
                      <a:extLst>
                        <a:ext uri="{FF2B5EF4-FFF2-40B4-BE49-F238E27FC236}">
                          <a16:creationId xmlns:a16="http://schemas.microsoft.com/office/drawing/2014/main" id="{7DA7114B-F8CC-91C4-6126-09FD1F4DE7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84454" y="3174481"/>
                      <a:ext cx="1218372" cy="955324"/>
                      <a:chOff x="4384454" y="3174481"/>
                      <a:chExt cx="1218372" cy="955324"/>
                    </a:xfrm>
                  </p:grpSpPr>
                  <p:sp>
                    <p:nvSpPr>
                      <p:cNvPr id="52" name="平行四辺形 51">
                        <a:extLst>
                          <a:ext uri="{FF2B5EF4-FFF2-40B4-BE49-F238E27FC236}">
                            <a16:creationId xmlns:a16="http://schemas.microsoft.com/office/drawing/2014/main" id="{4B0F407E-E02A-9104-51CF-8E688FC3E2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817168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53" name="平行四辺形 52">
                        <a:extLst>
                          <a:ext uri="{FF2B5EF4-FFF2-40B4-BE49-F238E27FC236}">
                            <a16:creationId xmlns:a16="http://schemas.microsoft.com/office/drawing/2014/main" id="{0F887B84-8410-86B6-3147-9EA5F25CFD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93033" y="3858168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54" name="平行四辺形 53">
                        <a:extLst>
                          <a:ext uri="{FF2B5EF4-FFF2-40B4-BE49-F238E27FC236}">
                            <a16:creationId xmlns:a16="http://schemas.microsoft.com/office/drawing/2014/main" id="{32F3382E-FA7F-2F06-B672-E1FD3E2BD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5425" y="3973487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55" name="平行四辺形 54">
                        <a:extLst>
                          <a:ext uri="{FF2B5EF4-FFF2-40B4-BE49-F238E27FC236}">
                            <a16:creationId xmlns:a16="http://schemas.microsoft.com/office/drawing/2014/main" id="{0EB71D22-1CD5-D9F1-0116-C0C8FF76F9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71005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56" name="平行四辺形 55">
                        <a:extLst>
                          <a:ext uri="{FF2B5EF4-FFF2-40B4-BE49-F238E27FC236}">
                            <a16:creationId xmlns:a16="http://schemas.microsoft.com/office/drawing/2014/main" id="{9548DC1E-E75C-97D4-F0BD-4798590626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93033" y="3751054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80" name="平行四辺形 79">
                        <a:extLst>
                          <a:ext uri="{FF2B5EF4-FFF2-40B4-BE49-F238E27FC236}">
                            <a16:creationId xmlns:a16="http://schemas.microsoft.com/office/drawing/2014/main" id="{12BD0B1B-5A76-BCFB-34DE-AF00922C76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5425" y="3866373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81" name="平行四辺形 80">
                        <a:extLst>
                          <a:ext uri="{FF2B5EF4-FFF2-40B4-BE49-F238E27FC236}">
                            <a16:creationId xmlns:a16="http://schemas.microsoft.com/office/drawing/2014/main" id="{C86A38C2-8EC5-49BB-64A6-3130032F2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93640" y="3849520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85" name="平行四辺形 84">
                        <a:extLst>
                          <a:ext uri="{FF2B5EF4-FFF2-40B4-BE49-F238E27FC236}">
                            <a16:creationId xmlns:a16="http://schemas.microsoft.com/office/drawing/2014/main" id="{A0D82FDF-77A7-C372-8360-31450C55CB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60294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90" name="平行四辺形 89">
                        <a:extLst>
                          <a:ext uri="{FF2B5EF4-FFF2-40B4-BE49-F238E27FC236}">
                            <a16:creationId xmlns:a16="http://schemas.microsoft.com/office/drawing/2014/main" id="{4838421D-49CC-B42B-C10A-108513CFE8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93033" y="3643941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92" name="平行四辺形 91">
                        <a:extLst>
                          <a:ext uri="{FF2B5EF4-FFF2-40B4-BE49-F238E27FC236}">
                            <a16:creationId xmlns:a16="http://schemas.microsoft.com/office/drawing/2014/main" id="{7752BF18-C858-7204-8B38-DB7F00556A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93640" y="3742406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94" name="平行四辺形 93">
                        <a:extLst>
                          <a:ext uri="{FF2B5EF4-FFF2-40B4-BE49-F238E27FC236}">
                            <a16:creationId xmlns:a16="http://schemas.microsoft.com/office/drawing/2014/main" id="{93EEAC02-9FB6-97DB-C5A2-44BC13BB1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93565" y="3709755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95" name="平行四辺形 94">
                        <a:extLst>
                          <a:ext uri="{FF2B5EF4-FFF2-40B4-BE49-F238E27FC236}">
                            <a16:creationId xmlns:a16="http://schemas.microsoft.com/office/drawing/2014/main" id="{20225516-1D16-2D07-0F87-122318A348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49582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99" name="平行四辺形 98">
                        <a:extLst>
                          <a:ext uri="{FF2B5EF4-FFF2-40B4-BE49-F238E27FC236}">
                            <a16:creationId xmlns:a16="http://schemas.microsoft.com/office/drawing/2014/main" id="{F7503483-94F3-40BA-71F0-CBDB1A8E08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93640" y="3635290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3" name="平行四辺形 102">
                        <a:extLst>
                          <a:ext uri="{FF2B5EF4-FFF2-40B4-BE49-F238E27FC236}">
                            <a16:creationId xmlns:a16="http://schemas.microsoft.com/office/drawing/2014/main" id="{EA8AA73F-94CB-CD8E-18D2-E19E892636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93565" y="3602640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7" name="平行四辺形 106">
                        <a:extLst>
                          <a:ext uri="{FF2B5EF4-FFF2-40B4-BE49-F238E27FC236}">
                            <a16:creationId xmlns:a16="http://schemas.microsoft.com/office/drawing/2014/main" id="{6880B5F2-BB64-03F9-0AB4-6E4BF5B86D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38871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1" name="平行四辺形 110">
                        <a:extLst>
                          <a:ext uri="{FF2B5EF4-FFF2-40B4-BE49-F238E27FC236}">
                            <a16:creationId xmlns:a16="http://schemas.microsoft.com/office/drawing/2014/main" id="{5223AE1D-C40A-FC11-4323-7126DC4A48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20924" y="3528175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2" name="平行四辺形 111">
                        <a:extLst>
                          <a:ext uri="{FF2B5EF4-FFF2-40B4-BE49-F238E27FC236}">
                            <a16:creationId xmlns:a16="http://schemas.microsoft.com/office/drawing/2014/main" id="{E85186B0-F95B-98AA-8B46-A9F897B3F0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3553" y="3420827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3" name="平行四辺形 112">
                        <a:extLst>
                          <a:ext uri="{FF2B5EF4-FFF2-40B4-BE49-F238E27FC236}">
                            <a16:creationId xmlns:a16="http://schemas.microsoft.com/office/drawing/2014/main" id="{DDE2A208-4C57-84DB-8B36-AB2FF586D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28159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4" name="平行四辺形 113">
                        <a:extLst>
                          <a:ext uri="{FF2B5EF4-FFF2-40B4-BE49-F238E27FC236}">
                            <a16:creationId xmlns:a16="http://schemas.microsoft.com/office/drawing/2014/main" id="{D77CEF1C-A7C7-0098-D097-EA12DC6FE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55130" y="3511073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5" name="平行四辺形 114">
                        <a:extLst>
                          <a:ext uri="{FF2B5EF4-FFF2-40B4-BE49-F238E27FC236}">
                            <a16:creationId xmlns:a16="http://schemas.microsoft.com/office/drawing/2014/main" id="{2377684A-CFBE-C110-E278-F41FFB9F0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3553" y="3313713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6" name="平行四辺形 115">
                        <a:extLst>
                          <a:ext uri="{FF2B5EF4-FFF2-40B4-BE49-F238E27FC236}">
                            <a16:creationId xmlns:a16="http://schemas.microsoft.com/office/drawing/2014/main" id="{C6904483-D1F7-EC89-A967-58BE99878D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4454" y="3174481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7" name="平行四辺形 116">
                        <a:extLst>
                          <a:ext uri="{FF2B5EF4-FFF2-40B4-BE49-F238E27FC236}">
                            <a16:creationId xmlns:a16="http://schemas.microsoft.com/office/drawing/2014/main" id="{445B1E49-0D2B-48F2-C803-634B65D619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0111" y="3206599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8" name="平行四辺形 117">
                        <a:extLst>
                          <a:ext uri="{FF2B5EF4-FFF2-40B4-BE49-F238E27FC236}">
                            <a16:creationId xmlns:a16="http://schemas.microsoft.com/office/drawing/2014/main" id="{7CDE0ED1-5DEA-5913-8206-3A2F854B0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55130" y="3403958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7" name="グループ化 6">
                      <a:extLst>
                        <a:ext uri="{FF2B5EF4-FFF2-40B4-BE49-F238E27FC236}">
                          <a16:creationId xmlns:a16="http://schemas.microsoft.com/office/drawing/2014/main" id="{90F5D2C4-7FBE-2C27-E2B4-3AA5FFC2E7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30810" y="3174481"/>
                      <a:ext cx="1218372" cy="955324"/>
                      <a:chOff x="2630810" y="3174481"/>
                      <a:chExt cx="1218372" cy="955324"/>
                    </a:xfrm>
                  </p:grpSpPr>
                  <p:sp>
                    <p:nvSpPr>
                      <p:cNvPr id="31" name="平行四辺形 30">
                        <a:extLst>
                          <a:ext uri="{FF2B5EF4-FFF2-40B4-BE49-F238E27FC236}">
                            <a16:creationId xmlns:a16="http://schemas.microsoft.com/office/drawing/2014/main" id="{B4AF3BDC-41CA-1F3B-CD10-BC8E6FA7D9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817168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2" name="平行四辺形 31">
                        <a:extLst>
                          <a:ext uri="{FF2B5EF4-FFF2-40B4-BE49-F238E27FC236}">
                            <a16:creationId xmlns:a16="http://schemas.microsoft.com/office/drawing/2014/main" id="{E7B9611B-E5C2-5D20-4595-4A7014BF3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9389" y="3858168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3" name="平行四辺形 32">
                        <a:extLst>
                          <a:ext uri="{FF2B5EF4-FFF2-40B4-BE49-F238E27FC236}">
                            <a16:creationId xmlns:a16="http://schemas.microsoft.com/office/drawing/2014/main" id="{D7339725-2385-80EE-A30A-95F5DDD238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81781" y="3973487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4" name="平行四辺形 33">
                        <a:extLst>
                          <a:ext uri="{FF2B5EF4-FFF2-40B4-BE49-F238E27FC236}">
                            <a16:creationId xmlns:a16="http://schemas.microsoft.com/office/drawing/2014/main" id="{BA0F51B4-CB67-504A-9EB8-3883881248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71005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5" name="平行四辺形 34">
                        <a:extLst>
                          <a:ext uri="{FF2B5EF4-FFF2-40B4-BE49-F238E27FC236}">
                            <a16:creationId xmlns:a16="http://schemas.microsoft.com/office/drawing/2014/main" id="{C1BA9562-054F-1697-C0A9-12F57AB4C9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9389" y="3751054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6" name="平行四辺形 35">
                        <a:extLst>
                          <a:ext uri="{FF2B5EF4-FFF2-40B4-BE49-F238E27FC236}">
                            <a16:creationId xmlns:a16="http://schemas.microsoft.com/office/drawing/2014/main" id="{E78DEB99-5993-EF86-8233-2A67AAFD88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81781" y="3866373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7" name="平行四辺形 36">
                        <a:extLst>
                          <a:ext uri="{FF2B5EF4-FFF2-40B4-BE49-F238E27FC236}">
                            <a16:creationId xmlns:a16="http://schemas.microsoft.com/office/drawing/2014/main" id="{EACBB314-B91D-C0DD-907D-84A9B21E07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39996" y="3849520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8" name="平行四辺形 37">
                        <a:extLst>
                          <a:ext uri="{FF2B5EF4-FFF2-40B4-BE49-F238E27FC236}">
                            <a16:creationId xmlns:a16="http://schemas.microsoft.com/office/drawing/2014/main" id="{F7B0950B-D3FB-73BB-EB11-439855357B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60294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9" name="平行四辺形 38">
                        <a:extLst>
                          <a:ext uri="{FF2B5EF4-FFF2-40B4-BE49-F238E27FC236}">
                            <a16:creationId xmlns:a16="http://schemas.microsoft.com/office/drawing/2014/main" id="{E47F5264-3467-17F6-8AAD-FC4A190E27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39996" y="3742406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0" name="平行四辺形 39">
                        <a:extLst>
                          <a:ext uri="{FF2B5EF4-FFF2-40B4-BE49-F238E27FC236}">
                            <a16:creationId xmlns:a16="http://schemas.microsoft.com/office/drawing/2014/main" id="{88210D9F-BD36-014C-8B21-C4A9FAE178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49582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1" name="平行四辺形 40">
                        <a:extLst>
                          <a:ext uri="{FF2B5EF4-FFF2-40B4-BE49-F238E27FC236}">
                            <a16:creationId xmlns:a16="http://schemas.microsoft.com/office/drawing/2014/main" id="{266A7F35-3A36-CC17-B8FC-215C53C9BB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39996" y="3635290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2" name="平行四辺形 41">
                        <a:extLst>
                          <a:ext uri="{FF2B5EF4-FFF2-40B4-BE49-F238E27FC236}">
                            <a16:creationId xmlns:a16="http://schemas.microsoft.com/office/drawing/2014/main" id="{5DF0F8C6-27FD-3801-D465-45CE651306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9921" y="3602640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43" name="平行四辺形 42">
                        <a:extLst>
                          <a:ext uri="{FF2B5EF4-FFF2-40B4-BE49-F238E27FC236}">
                            <a16:creationId xmlns:a16="http://schemas.microsoft.com/office/drawing/2014/main" id="{46B7DAF5-0181-4B59-BFC5-A378AAB5B3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38871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4" name="平行四辺形 43">
                        <a:extLst>
                          <a:ext uri="{FF2B5EF4-FFF2-40B4-BE49-F238E27FC236}">
                            <a16:creationId xmlns:a16="http://schemas.microsoft.com/office/drawing/2014/main" id="{0F03594C-8747-2106-4401-35B02233B2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67280" y="3528175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5" name="平行四辺形 44">
                        <a:extLst>
                          <a:ext uri="{FF2B5EF4-FFF2-40B4-BE49-F238E27FC236}">
                            <a16:creationId xmlns:a16="http://schemas.microsoft.com/office/drawing/2014/main" id="{9CB69C13-C862-9248-34A6-D298EF33B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09909" y="3420827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46" name="平行四辺形 45">
                        <a:extLst>
                          <a:ext uri="{FF2B5EF4-FFF2-40B4-BE49-F238E27FC236}">
                            <a16:creationId xmlns:a16="http://schemas.microsoft.com/office/drawing/2014/main" id="{14C1B6B8-4406-1E8C-0EC8-786C3415D5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28159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7" name="平行四辺形 46">
                        <a:extLst>
                          <a:ext uri="{FF2B5EF4-FFF2-40B4-BE49-F238E27FC236}">
                            <a16:creationId xmlns:a16="http://schemas.microsoft.com/office/drawing/2014/main" id="{CC80438F-C709-C352-A9CE-6D3F03ECD0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1486" y="3511073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48" name="平行四辺形 47">
                        <a:extLst>
                          <a:ext uri="{FF2B5EF4-FFF2-40B4-BE49-F238E27FC236}">
                            <a16:creationId xmlns:a16="http://schemas.microsoft.com/office/drawing/2014/main" id="{71C9C87F-CEA0-7A87-5129-8617C08881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09909" y="3313713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49" name="平行四辺形 48">
                        <a:extLst>
                          <a:ext uri="{FF2B5EF4-FFF2-40B4-BE49-F238E27FC236}">
                            <a16:creationId xmlns:a16="http://schemas.microsoft.com/office/drawing/2014/main" id="{2CAB7A1A-23D5-F284-CD78-8E1EB22A60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0810" y="3174481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50" name="平行四辺形 49">
                        <a:extLst>
                          <a:ext uri="{FF2B5EF4-FFF2-40B4-BE49-F238E27FC236}">
                            <a16:creationId xmlns:a16="http://schemas.microsoft.com/office/drawing/2014/main" id="{A7AC3EE4-9EBC-ACC8-0049-13F4DCC428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66467" y="3206599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51" name="平行四辺形 50">
                        <a:extLst>
                          <a:ext uri="{FF2B5EF4-FFF2-40B4-BE49-F238E27FC236}">
                            <a16:creationId xmlns:a16="http://schemas.microsoft.com/office/drawing/2014/main" id="{3C0F06BF-1F96-1BD3-CB4E-C2143CDC04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1486" y="3403958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8" name="グループ化 7">
                      <a:extLst>
                        <a:ext uri="{FF2B5EF4-FFF2-40B4-BE49-F238E27FC236}">
                          <a16:creationId xmlns:a16="http://schemas.microsoft.com/office/drawing/2014/main" id="{9049BC48-DDBB-8A9F-3855-910DB15502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7167" y="3174481"/>
                      <a:ext cx="1218372" cy="955324"/>
                      <a:chOff x="877167" y="3174481"/>
                      <a:chExt cx="1218372" cy="955324"/>
                    </a:xfrm>
                  </p:grpSpPr>
                  <p:sp>
                    <p:nvSpPr>
                      <p:cNvPr id="9" name="平行四辺形 8">
                        <a:extLst>
                          <a:ext uri="{FF2B5EF4-FFF2-40B4-BE49-F238E27FC236}">
                            <a16:creationId xmlns:a16="http://schemas.microsoft.com/office/drawing/2014/main" id="{20553340-8400-C5E4-6963-6A06BACC63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817168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" name="平行四辺形 9">
                        <a:extLst>
                          <a:ext uri="{FF2B5EF4-FFF2-40B4-BE49-F238E27FC236}">
                            <a16:creationId xmlns:a16="http://schemas.microsoft.com/office/drawing/2014/main" id="{B70B657B-8E40-1A15-EBAE-EE7EC0A55C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85746" y="3858168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" name="平行四辺形 10">
                        <a:extLst>
                          <a:ext uri="{FF2B5EF4-FFF2-40B4-BE49-F238E27FC236}">
                            <a16:creationId xmlns:a16="http://schemas.microsoft.com/office/drawing/2014/main" id="{F1F8FBFB-3B3B-F8E4-334B-FEAADA37BE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138" y="3973487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2" name="平行四辺形 11">
                        <a:extLst>
                          <a:ext uri="{FF2B5EF4-FFF2-40B4-BE49-F238E27FC236}">
                            <a16:creationId xmlns:a16="http://schemas.microsoft.com/office/drawing/2014/main" id="{283500E2-08F0-A78C-ED9A-26863AD1D7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71005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" name="平行四辺形 12">
                        <a:extLst>
                          <a:ext uri="{FF2B5EF4-FFF2-40B4-BE49-F238E27FC236}">
                            <a16:creationId xmlns:a16="http://schemas.microsoft.com/office/drawing/2014/main" id="{6493875A-68A6-913F-8FF0-76BC36FB6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85746" y="3751054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" name="平行四辺形 13">
                        <a:extLst>
                          <a:ext uri="{FF2B5EF4-FFF2-40B4-BE49-F238E27FC236}">
                            <a16:creationId xmlns:a16="http://schemas.microsoft.com/office/drawing/2014/main" id="{EDDC879E-E3A7-3BA1-8B0E-FFB9B8977D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0002" y="3874597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" name="平行四辺形 14">
                        <a:extLst>
                          <a:ext uri="{FF2B5EF4-FFF2-40B4-BE49-F238E27FC236}">
                            <a16:creationId xmlns:a16="http://schemas.microsoft.com/office/drawing/2014/main" id="{E826A252-104E-C5C8-ECD0-1DB7AB899B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60294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" name="平行四辺形 15">
                        <a:extLst>
                          <a:ext uri="{FF2B5EF4-FFF2-40B4-BE49-F238E27FC236}">
                            <a16:creationId xmlns:a16="http://schemas.microsoft.com/office/drawing/2014/main" id="{B589F03D-FFD0-A5BC-C24E-A2DE126E20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137" y="3759259"/>
                        <a:ext cx="245194" cy="94443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" name="平行四辺形 16">
                        <a:extLst>
                          <a:ext uri="{FF2B5EF4-FFF2-40B4-BE49-F238E27FC236}">
                            <a16:creationId xmlns:a16="http://schemas.microsoft.com/office/drawing/2014/main" id="{03201703-FFA2-9666-1D12-5331068C12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85746" y="3643941"/>
                        <a:ext cx="95239" cy="6480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" name="平行四辺形 17">
                        <a:extLst>
                          <a:ext uri="{FF2B5EF4-FFF2-40B4-BE49-F238E27FC236}">
                            <a16:creationId xmlns:a16="http://schemas.microsoft.com/office/drawing/2014/main" id="{B84E36EA-B60F-0876-4DDD-2BD02C568E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86353" y="3742406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" name="平行四辺形 18">
                        <a:extLst>
                          <a:ext uri="{FF2B5EF4-FFF2-40B4-BE49-F238E27FC236}">
                            <a16:creationId xmlns:a16="http://schemas.microsoft.com/office/drawing/2014/main" id="{434D9B10-5CA1-9295-23D2-3A795BFA20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6278" y="3709755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20" name="平行四辺形 19">
                        <a:extLst>
                          <a:ext uri="{FF2B5EF4-FFF2-40B4-BE49-F238E27FC236}">
                            <a16:creationId xmlns:a16="http://schemas.microsoft.com/office/drawing/2014/main" id="{42D819EE-1C1B-113C-6A4E-4B3F7A111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49582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1" name="平行四辺形 20">
                        <a:extLst>
                          <a:ext uri="{FF2B5EF4-FFF2-40B4-BE49-F238E27FC236}">
                            <a16:creationId xmlns:a16="http://schemas.microsoft.com/office/drawing/2014/main" id="{67BAAFE0-4FCB-BC34-24CB-0C57495FBE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86353" y="3635290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2" name="平行四辺形 21">
                        <a:extLst>
                          <a:ext uri="{FF2B5EF4-FFF2-40B4-BE49-F238E27FC236}">
                            <a16:creationId xmlns:a16="http://schemas.microsoft.com/office/drawing/2014/main" id="{643677DC-6752-220C-B854-E66B207E6D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6278" y="3602640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23" name="平行四辺形 22">
                        <a:extLst>
                          <a:ext uri="{FF2B5EF4-FFF2-40B4-BE49-F238E27FC236}">
                            <a16:creationId xmlns:a16="http://schemas.microsoft.com/office/drawing/2014/main" id="{B294B19A-76D1-5CC6-7068-3135EEAB2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388710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4" name="平行四辺形 23">
                        <a:extLst>
                          <a:ext uri="{FF2B5EF4-FFF2-40B4-BE49-F238E27FC236}">
                            <a16:creationId xmlns:a16="http://schemas.microsoft.com/office/drawing/2014/main" id="{8A5002C9-79A8-BD57-6159-B525425EAC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13637" y="3528175"/>
                        <a:ext cx="309748" cy="111296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" name="平行四辺形 24">
                        <a:extLst>
                          <a:ext uri="{FF2B5EF4-FFF2-40B4-BE49-F238E27FC236}">
                            <a16:creationId xmlns:a16="http://schemas.microsoft.com/office/drawing/2014/main" id="{4BCE5561-AAC8-8FDA-8BA9-694BFB369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6266" y="3458591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26" name="平行四辺形 25">
                        <a:extLst>
                          <a:ext uri="{FF2B5EF4-FFF2-40B4-BE49-F238E27FC236}">
                            <a16:creationId xmlns:a16="http://schemas.microsoft.com/office/drawing/2014/main" id="{44F32BE2-AC97-87E3-54FC-AC01852C86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281595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7" name="平行四辺形 26">
                        <a:extLst>
                          <a:ext uri="{FF2B5EF4-FFF2-40B4-BE49-F238E27FC236}">
                            <a16:creationId xmlns:a16="http://schemas.microsoft.com/office/drawing/2014/main" id="{F8BC5041-966C-0574-6209-99AC4A1EA8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6266" y="3313713"/>
                        <a:ext cx="150717" cy="6094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28" name="平行四辺形 27">
                        <a:extLst>
                          <a:ext uri="{FF2B5EF4-FFF2-40B4-BE49-F238E27FC236}">
                            <a16:creationId xmlns:a16="http://schemas.microsoft.com/office/drawing/2014/main" id="{E4791ADF-BFD5-5A06-9781-6AABA61702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7843" y="3511073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accent1">
                          <a:alpha val="50000"/>
                        </a:scheme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9" name="平行四辺形 28">
                        <a:extLst>
                          <a:ext uri="{FF2B5EF4-FFF2-40B4-BE49-F238E27FC236}">
                            <a16:creationId xmlns:a16="http://schemas.microsoft.com/office/drawing/2014/main" id="{D08434AB-4AA2-BF29-EC99-2E8B88B6E7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7167" y="3174481"/>
                        <a:ext cx="1218372" cy="312637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80254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30" name="平行四辺形 29">
                        <a:extLst>
                          <a:ext uri="{FF2B5EF4-FFF2-40B4-BE49-F238E27FC236}">
                            <a16:creationId xmlns:a16="http://schemas.microsoft.com/office/drawing/2014/main" id="{5274EA2A-53B7-5A64-B774-74197DB842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7843" y="3403958"/>
                        <a:ext cx="272661" cy="5051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accent1">
                          <a:alpha val="50000"/>
                        </a:scheme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</p:grpSp>
            <p:pic>
              <p:nvPicPr>
                <p:cNvPr id="120" name="図 119">
                  <a:extLst>
                    <a:ext uri="{FF2B5EF4-FFF2-40B4-BE49-F238E27FC236}">
                      <a16:creationId xmlns:a16="http://schemas.microsoft.com/office/drawing/2014/main" id="{D79DD4D2-BDF7-0C96-31A8-F4275421F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77931"/>
                <a:stretch/>
              </p:blipFill>
              <p:spPr>
                <a:xfrm>
                  <a:off x="6249085" y="1513500"/>
                  <a:ext cx="515138" cy="173399"/>
                </a:xfrm>
                <a:prstGeom prst="rect">
                  <a:avLst/>
                </a:prstGeom>
              </p:spPr>
            </p:pic>
            <p:pic>
              <p:nvPicPr>
                <p:cNvPr id="121" name="図 120">
                  <a:extLst>
                    <a:ext uri="{FF2B5EF4-FFF2-40B4-BE49-F238E27FC236}">
                      <a16:creationId xmlns:a16="http://schemas.microsoft.com/office/drawing/2014/main" id="{235409F7-3754-B4A8-AD86-7F727005F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50785" r="25273"/>
                <a:stretch/>
              </p:blipFill>
              <p:spPr>
                <a:xfrm>
                  <a:off x="10274098" y="1513498"/>
                  <a:ext cx="558856" cy="173399"/>
                </a:xfrm>
                <a:prstGeom prst="rect">
                  <a:avLst/>
                </a:prstGeom>
              </p:spPr>
            </p:pic>
            <p:pic>
              <p:nvPicPr>
                <p:cNvPr id="122" name="図 121">
                  <a:extLst>
                    <a:ext uri="{FF2B5EF4-FFF2-40B4-BE49-F238E27FC236}">
                      <a16:creationId xmlns:a16="http://schemas.microsoft.com/office/drawing/2014/main" id="{FD1D1FEA-3534-A902-1D7F-E3A031FD4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5477" r="51511"/>
                <a:stretch/>
              </p:blipFill>
              <p:spPr>
                <a:xfrm>
                  <a:off x="8298841" y="1513499"/>
                  <a:ext cx="537153" cy="173399"/>
                </a:xfrm>
                <a:prstGeom prst="rect">
                  <a:avLst/>
                </a:prstGeom>
              </p:spPr>
            </p:pic>
          </p:grpSp>
          <p:sp>
            <p:nvSpPr>
              <p:cNvPr id="124" name="円弧 123">
                <a:extLst>
                  <a:ext uri="{FF2B5EF4-FFF2-40B4-BE49-F238E27FC236}">
                    <a16:creationId xmlns:a16="http://schemas.microsoft.com/office/drawing/2014/main" id="{F3959529-D303-6A0E-B8F6-5994653E0CB0}"/>
                  </a:ext>
                </a:extLst>
              </p:cNvPr>
              <p:cNvSpPr/>
              <p:nvPr/>
            </p:nvSpPr>
            <p:spPr>
              <a:xfrm>
                <a:off x="3514849" y="1705344"/>
                <a:ext cx="1789139" cy="1689482"/>
              </a:xfrm>
              <a:prstGeom prst="arc">
                <a:avLst>
                  <a:gd name="adj1" fmla="val 12894819"/>
                  <a:gd name="adj2" fmla="val 20730173"/>
                </a:avLst>
              </a:prstGeom>
              <a:ln w="50800">
                <a:solidFill>
                  <a:srgbClr val="00B0F0"/>
                </a:solidFill>
                <a:head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596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018D230-5BDC-8A43-8CC0-D91A44D2F4D2}"/>
              </a:ext>
            </a:extLst>
          </p:cNvPr>
          <p:cNvGrpSpPr/>
          <p:nvPr/>
        </p:nvGrpSpPr>
        <p:grpSpPr>
          <a:xfrm>
            <a:off x="9227165" y="3934310"/>
            <a:ext cx="1715678" cy="1916535"/>
            <a:chOff x="7520901" y="2526046"/>
            <a:chExt cx="1715678" cy="1916535"/>
          </a:xfrm>
        </p:grpSpPr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E80047F3-1ACD-B570-E60F-04253F4D505E}"/>
                </a:ext>
              </a:extLst>
            </p:cNvPr>
            <p:cNvGrpSpPr/>
            <p:nvPr/>
          </p:nvGrpSpPr>
          <p:grpSpPr>
            <a:xfrm>
              <a:off x="7520901" y="4037229"/>
              <a:ext cx="1715678" cy="405352"/>
              <a:chOff x="7588189" y="4787480"/>
              <a:chExt cx="1715678" cy="405352"/>
            </a:xfrm>
          </p:grpSpPr>
          <p:sp>
            <p:nvSpPr>
              <p:cNvPr id="190" name="平行四辺形 189">
                <a:extLst>
                  <a:ext uri="{FF2B5EF4-FFF2-40B4-BE49-F238E27FC236}">
                    <a16:creationId xmlns:a16="http://schemas.microsoft.com/office/drawing/2014/main" id="{51946996-7EF3-BB33-C398-63903E305F8E}"/>
                  </a:ext>
                </a:extLst>
              </p:cNvPr>
              <p:cNvSpPr/>
              <p:nvPr/>
            </p:nvSpPr>
            <p:spPr>
              <a:xfrm>
                <a:off x="7588189" y="4787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平行四辺形 190">
                <a:extLst>
                  <a:ext uri="{FF2B5EF4-FFF2-40B4-BE49-F238E27FC236}">
                    <a16:creationId xmlns:a16="http://schemas.microsoft.com/office/drawing/2014/main" id="{36A9B2E3-4B59-9E1C-A0FD-F84E5742ED57}"/>
                  </a:ext>
                </a:extLst>
              </p:cNvPr>
              <p:cNvSpPr/>
              <p:nvPr/>
            </p:nvSpPr>
            <p:spPr>
              <a:xfrm>
                <a:off x="9008442" y="484063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平行四辺形 191">
                <a:extLst>
                  <a:ext uri="{FF2B5EF4-FFF2-40B4-BE49-F238E27FC236}">
                    <a16:creationId xmlns:a16="http://schemas.microsoft.com/office/drawing/2014/main" id="{A542EFE1-0FF6-2E23-44D6-9D71F7F440F5}"/>
                  </a:ext>
                </a:extLst>
              </p:cNvPr>
              <p:cNvSpPr/>
              <p:nvPr/>
            </p:nvSpPr>
            <p:spPr>
              <a:xfrm>
                <a:off x="7800782" y="499015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9B19B5B1-9F03-5976-0F20-9895DAAA38E4}"/>
                </a:ext>
              </a:extLst>
            </p:cNvPr>
            <p:cNvGrpSpPr/>
            <p:nvPr/>
          </p:nvGrpSpPr>
          <p:grpSpPr>
            <a:xfrm>
              <a:off x="7520901" y="3785366"/>
              <a:ext cx="1715678" cy="405352"/>
              <a:chOff x="7622995" y="4237601"/>
              <a:chExt cx="1715678" cy="405352"/>
            </a:xfrm>
          </p:grpSpPr>
          <p:sp>
            <p:nvSpPr>
              <p:cNvPr id="186" name="平行四辺形 185">
                <a:extLst>
                  <a:ext uri="{FF2B5EF4-FFF2-40B4-BE49-F238E27FC236}">
                    <a16:creationId xmlns:a16="http://schemas.microsoft.com/office/drawing/2014/main" id="{E7F55E3E-AD71-FC7B-44C9-216F1C99AF2D}"/>
                  </a:ext>
                </a:extLst>
              </p:cNvPr>
              <p:cNvSpPr/>
              <p:nvPr/>
            </p:nvSpPr>
            <p:spPr>
              <a:xfrm>
                <a:off x="7622995" y="423760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平行四辺形 186">
                <a:extLst>
                  <a:ext uri="{FF2B5EF4-FFF2-40B4-BE49-F238E27FC236}">
                    <a16:creationId xmlns:a16="http://schemas.microsoft.com/office/drawing/2014/main" id="{9BC105A7-5B96-D4EB-220C-00FBE579E563}"/>
                  </a:ext>
                </a:extLst>
              </p:cNvPr>
              <p:cNvSpPr/>
              <p:nvPr/>
            </p:nvSpPr>
            <p:spPr>
              <a:xfrm>
                <a:off x="9043248" y="429076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平行四辺形 187">
                <a:extLst>
                  <a:ext uri="{FF2B5EF4-FFF2-40B4-BE49-F238E27FC236}">
                    <a16:creationId xmlns:a16="http://schemas.microsoft.com/office/drawing/2014/main" id="{71A7B088-19A3-5F6F-CB01-E724629D90DD}"/>
                  </a:ext>
                </a:extLst>
              </p:cNvPr>
              <p:cNvSpPr/>
              <p:nvPr/>
            </p:nvSpPr>
            <p:spPr>
              <a:xfrm>
                <a:off x="7835588" y="4440277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平行四辺形 188">
                <a:extLst>
                  <a:ext uri="{FF2B5EF4-FFF2-40B4-BE49-F238E27FC236}">
                    <a16:creationId xmlns:a16="http://schemas.microsoft.com/office/drawing/2014/main" id="{354C5CE2-7CE2-DD5A-0D02-467AD10B635D}"/>
                  </a:ext>
                </a:extLst>
              </p:cNvPr>
              <p:cNvSpPr/>
              <p:nvPr/>
            </p:nvSpPr>
            <p:spPr>
              <a:xfrm>
                <a:off x="8480834" y="4418426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4C46E7A-CCD5-8D73-0B4B-0BBC89205715}"/>
                </a:ext>
              </a:extLst>
            </p:cNvPr>
            <p:cNvGrpSpPr/>
            <p:nvPr/>
          </p:nvGrpSpPr>
          <p:grpSpPr>
            <a:xfrm>
              <a:off x="7520901" y="3533502"/>
              <a:ext cx="1715678" cy="405352"/>
              <a:chOff x="7622995" y="3687720"/>
              <a:chExt cx="1715678" cy="405352"/>
            </a:xfrm>
          </p:grpSpPr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46ED4AC3-B6BB-40FF-B471-FE23DB1A730B}"/>
                  </a:ext>
                </a:extLst>
              </p:cNvPr>
              <p:cNvSpPr/>
              <p:nvPr/>
            </p:nvSpPr>
            <p:spPr>
              <a:xfrm>
                <a:off x="7622995" y="368772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平行四辺形 182">
                <a:extLst>
                  <a:ext uri="{FF2B5EF4-FFF2-40B4-BE49-F238E27FC236}">
                    <a16:creationId xmlns:a16="http://schemas.microsoft.com/office/drawing/2014/main" id="{3A7513F0-364F-AB92-6FE1-9FC827A6D3B1}"/>
                  </a:ext>
                </a:extLst>
              </p:cNvPr>
              <p:cNvSpPr/>
              <p:nvPr/>
            </p:nvSpPr>
            <p:spPr>
              <a:xfrm>
                <a:off x="9043248" y="374087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平行四辺形 183">
                <a:extLst>
                  <a:ext uri="{FF2B5EF4-FFF2-40B4-BE49-F238E27FC236}">
                    <a16:creationId xmlns:a16="http://schemas.microsoft.com/office/drawing/2014/main" id="{BA0C7FD0-81B7-2589-5523-EE46FD1EC4DB}"/>
                  </a:ext>
                </a:extLst>
              </p:cNvPr>
              <p:cNvSpPr/>
              <p:nvPr/>
            </p:nvSpPr>
            <p:spPr>
              <a:xfrm>
                <a:off x="8480834" y="386854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平行四辺形 184">
                <a:extLst>
                  <a:ext uri="{FF2B5EF4-FFF2-40B4-BE49-F238E27FC236}">
                    <a16:creationId xmlns:a16="http://schemas.microsoft.com/office/drawing/2014/main" id="{0AB33143-8462-F61E-5A99-4D605B75C00B}"/>
                  </a:ext>
                </a:extLst>
              </p:cNvPr>
              <p:cNvSpPr/>
              <p:nvPr/>
            </p:nvSpPr>
            <p:spPr>
              <a:xfrm>
                <a:off x="8339911" y="371399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60099EAB-244F-636F-41DA-243AEEFC9456}"/>
                </a:ext>
              </a:extLst>
            </p:cNvPr>
            <p:cNvGrpSpPr/>
            <p:nvPr/>
          </p:nvGrpSpPr>
          <p:grpSpPr>
            <a:xfrm>
              <a:off x="7520901" y="3281638"/>
              <a:ext cx="1715678" cy="405352"/>
              <a:chOff x="7622995" y="3137839"/>
              <a:chExt cx="1715678" cy="405352"/>
            </a:xfrm>
          </p:grpSpPr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9365BAAD-0362-82DE-6DA0-A4F66CAEA03C}"/>
                  </a:ext>
                </a:extLst>
              </p:cNvPr>
              <p:cNvSpPr/>
              <p:nvPr/>
            </p:nvSpPr>
            <p:spPr>
              <a:xfrm>
                <a:off x="7622995" y="313783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4E3AFA28-F848-FB2C-D287-F7FD27FDEA56}"/>
                  </a:ext>
                </a:extLst>
              </p:cNvPr>
              <p:cNvSpPr/>
              <p:nvPr/>
            </p:nvSpPr>
            <p:spPr>
              <a:xfrm>
                <a:off x="8480834" y="3318664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8798C774-B974-1EDC-B8A2-C5AA45EBEAD2}"/>
                  </a:ext>
                </a:extLst>
              </p:cNvPr>
              <p:cNvSpPr/>
              <p:nvPr/>
            </p:nvSpPr>
            <p:spPr>
              <a:xfrm>
                <a:off x="8339911" y="316411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47217D17-568A-52E0-F3E1-4DB4BADC3D45}"/>
                </a:ext>
              </a:extLst>
            </p:cNvPr>
            <p:cNvGrpSpPr/>
            <p:nvPr/>
          </p:nvGrpSpPr>
          <p:grpSpPr>
            <a:xfrm>
              <a:off x="7520901" y="3029774"/>
              <a:ext cx="1715678" cy="405352"/>
              <a:chOff x="7622995" y="2587958"/>
              <a:chExt cx="1715678" cy="405352"/>
            </a:xfrm>
          </p:grpSpPr>
          <p:sp>
            <p:nvSpPr>
              <p:cNvPr id="176" name="平行四辺形 175">
                <a:extLst>
                  <a:ext uri="{FF2B5EF4-FFF2-40B4-BE49-F238E27FC236}">
                    <a16:creationId xmlns:a16="http://schemas.microsoft.com/office/drawing/2014/main" id="{357EC0F4-992A-367B-6701-394B8B872C39}"/>
                  </a:ext>
                </a:extLst>
              </p:cNvPr>
              <p:cNvSpPr/>
              <p:nvPr/>
            </p:nvSpPr>
            <p:spPr>
              <a:xfrm>
                <a:off x="7622995" y="258795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E73CCAE3-9601-66C7-1615-3906E3C7A17C}"/>
                  </a:ext>
                </a:extLst>
              </p:cNvPr>
              <p:cNvSpPr/>
              <p:nvPr/>
            </p:nvSpPr>
            <p:spPr>
              <a:xfrm>
                <a:off x="8519254" y="2768783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2FEBFAB7-AED5-0A20-D707-DCFB9670ED9E}"/>
                  </a:ext>
                </a:extLst>
              </p:cNvPr>
              <p:cNvSpPr/>
              <p:nvPr/>
            </p:nvSpPr>
            <p:spPr>
              <a:xfrm>
                <a:off x="8297649" y="262960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245DD2B8-472C-CC1E-E7AB-ACE13C4B9C19}"/>
                </a:ext>
              </a:extLst>
            </p:cNvPr>
            <p:cNvGrpSpPr/>
            <p:nvPr/>
          </p:nvGrpSpPr>
          <p:grpSpPr>
            <a:xfrm>
              <a:off x="7520901" y="2777910"/>
              <a:ext cx="1715678" cy="405352"/>
              <a:chOff x="7622995" y="2038077"/>
              <a:chExt cx="1715678" cy="405352"/>
            </a:xfrm>
          </p:grpSpPr>
          <p:sp>
            <p:nvSpPr>
              <p:cNvPr id="173" name="平行四辺形 172">
                <a:extLst>
                  <a:ext uri="{FF2B5EF4-FFF2-40B4-BE49-F238E27FC236}">
                    <a16:creationId xmlns:a16="http://schemas.microsoft.com/office/drawing/2014/main" id="{245CD841-D2D9-2FE6-17A2-548297F5B41F}"/>
                  </a:ext>
                </a:extLst>
              </p:cNvPr>
              <p:cNvSpPr/>
              <p:nvPr/>
            </p:nvSpPr>
            <p:spPr>
              <a:xfrm>
                <a:off x="7622995" y="203807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平行四辺形 173">
                <a:extLst>
                  <a:ext uri="{FF2B5EF4-FFF2-40B4-BE49-F238E27FC236}">
                    <a16:creationId xmlns:a16="http://schemas.microsoft.com/office/drawing/2014/main" id="{B3E991E6-9018-B420-4028-E333C47CD104}"/>
                  </a:ext>
                </a:extLst>
              </p:cNvPr>
              <p:cNvSpPr/>
              <p:nvPr/>
            </p:nvSpPr>
            <p:spPr>
              <a:xfrm>
                <a:off x="8297649" y="207971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平行四辺形 174">
                <a:extLst>
                  <a:ext uri="{FF2B5EF4-FFF2-40B4-BE49-F238E27FC236}">
                    <a16:creationId xmlns:a16="http://schemas.microsoft.com/office/drawing/2014/main" id="{2DCB2ECD-3A34-4726-915C-74369BEC9093}"/>
                  </a:ext>
                </a:extLst>
              </p:cNvPr>
              <p:cNvSpPr/>
              <p:nvPr/>
            </p:nvSpPr>
            <p:spPr>
              <a:xfrm>
                <a:off x="7722519" y="2335608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BA0099E2-14D0-C91B-1D73-CD2690523249}"/>
                </a:ext>
              </a:extLst>
            </p:cNvPr>
            <p:cNvGrpSpPr/>
            <p:nvPr/>
          </p:nvGrpSpPr>
          <p:grpSpPr>
            <a:xfrm>
              <a:off x="7520901" y="2526046"/>
              <a:ext cx="1715678" cy="405352"/>
              <a:chOff x="7622995" y="1488196"/>
              <a:chExt cx="1715678" cy="405352"/>
            </a:xfrm>
          </p:grpSpPr>
          <p:sp>
            <p:nvSpPr>
              <p:cNvPr id="170" name="平行四辺形 169">
                <a:extLst>
                  <a:ext uri="{FF2B5EF4-FFF2-40B4-BE49-F238E27FC236}">
                    <a16:creationId xmlns:a16="http://schemas.microsoft.com/office/drawing/2014/main" id="{9E9E8C8B-0B8E-044E-ECDF-74B6B071F471}"/>
                  </a:ext>
                </a:extLst>
              </p:cNvPr>
              <p:cNvSpPr/>
              <p:nvPr/>
            </p:nvSpPr>
            <p:spPr>
              <a:xfrm>
                <a:off x="7622995" y="148819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平行四辺形 170">
                <a:extLst>
                  <a:ext uri="{FF2B5EF4-FFF2-40B4-BE49-F238E27FC236}">
                    <a16:creationId xmlns:a16="http://schemas.microsoft.com/office/drawing/2014/main" id="{524F8B3D-90C1-905D-E0F6-5057C35065BD}"/>
                  </a:ext>
                </a:extLst>
              </p:cNvPr>
              <p:cNvSpPr/>
              <p:nvPr/>
            </p:nvSpPr>
            <p:spPr>
              <a:xfrm>
                <a:off x="8236475" y="152983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平行四辺形 171">
                <a:extLst>
                  <a:ext uri="{FF2B5EF4-FFF2-40B4-BE49-F238E27FC236}">
                    <a16:creationId xmlns:a16="http://schemas.microsoft.com/office/drawing/2014/main" id="{5AED0795-DFB3-DDFD-0D3F-BF33940F203D}"/>
                  </a:ext>
                </a:extLst>
              </p:cNvPr>
              <p:cNvSpPr/>
              <p:nvPr/>
            </p:nvSpPr>
            <p:spPr>
              <a:xfrm>
                <a:off x="7722519" y="1785727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8739D4B-A8FA-8CF0-DD49-90EF0AA4A918}"/>
              </a:ext>
            </a:extLst>
          </p:cNvPr>
          <p:cNvGrpSpPr/>
          <p:nvPr/>
        </p:nvGrpSpPr>
        <p:grpSpPr>
          <a:xfrm>
            <a:off x="1785813" y="914439"/>
            <a:ext cx="1715678" cy="1916412"/>
            <a:chOff x="2622896" y="768816"/>
            <a:chExt cx="1715678" cy="1916412"/>
          </a:xfrm>
        </p:grpSpPr>
        <p:sp>
          <p:nvSpPr>
            <p:cNvPr id="142" name="平行四辺形 141">
              <a:extLst>
                <a:ext uri="{FF2B5EF4-FFF2-40B4-BE49-F238E27FC236}">
                  <a16:creationId xmlns:a16="http://schemas.microsoft.com/office/drawing/2014/main" id="{1EBF3B9A-C28E-0D47-6325-3CAAEA530BE1}"/>
                </a:ext>
              </a:extLst>
            </p:cNvPr>
            <p:cNvSpPr/>
            <p:nvPr/>
          </p:nvSpPr>
          <p:spPr>
            <a:xfrm>
              <a:off x="2622896" y="227987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平行四辺形 142">
              <a:extLst>
                <a:ext uri="{FF2B5EF4-FFF2-40B4-BE49-F238E27FC236}">
                  <a16:creationId xmlns:a16="http://schemas.microsoft.com/office/drawing/2014/main" id="{696FB8BE-C17A-A1AA-1F15-90FA7C6B8DDC}"/>
                </a:ext>
              </a:extLst>
            </p:cNvPr>
            <p:cNvSpPr/>
            <p:nvPr/>
          </p:nvSpPr>
          <p:spPr>
            <a:xfrm>
              <a:off x="3570939" y="2449630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平行四辺形 143">
              <a:extLst>
                <a:ext uri="{FF2B5EF4-FFF2-40B4-BE49-F238E27FC236}">
                  <a16:creationId xmlns:a16="http://schemas.microsoft.com/office/drawing/2014/main" id="{7EBC085C-FCE9-6CDB-63EE-918D631A9F61}"/>
                </a:ext>
              </a:extLst>
            </p:cNvPr>
            <p:cNvSpPr/>
            <p:nvPr/>
          </p:nvSpPr>
          <p:spPr>
            <a:xfrm>
              <a:off x="2952633" y="2515054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平行四辺形 144">
              <a:extLst>
                <a:ext uri="{FF2B5EF4-FFF2-40B4-BE49-F238E27FC236}">
                  <a16:creationId xmlns:a16="http://schemas.microsoft.com/office/drawing/2014/main" id="{4D877A0D-FC0C-1A1F-233F-4BBF5B3BEA10}"/>
                </a:ext>
              </a:extLst>
            </p:cNvPr>
            <p:cNvSpPr/>
            <p:nvPr/>
          </p:nvSpPr>
          <p:spPr>
            <a:xfrm>
              <a:off x="2622896" y="202803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平行四辺形 145">
              <a:extLst>
                <a:ext uri="{FF2B5EF4-FFF2-40B4-BE49-F238E27FC236}">
                  <a16:creationId xmlns:a16="http://schemas.microsoft.com/office/drawing/2014/main" id="{7260DEE3-F3B0-1A17-AC56-7505E807345A}"/>
                </a:ext>
              </a:extLst>
            </p:cNvPr>
            <p:cNvSpPr/>
            <p:nvPr/>
          </p:nvSpPr>
          <p:spPr>
            <a:xfrm>
              <a:off x="3570939" y="2186985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平行四辺形 146">
              <a:extLst>
                <a:ext uri="{FF2B5EF4-FFF2-40B4-BE49-F238E27FC236}">
                  <a16:creationId xmlns:a16="http://schemas.microsoft.com/office/drawing/2014/main" id="{F4E073CF-2525-82A5-6EFD-1F9C56FB6FB4}"/>
                </a:ext>
              </a:extLst>
            </p:cNvPr>
            <p:cNvSpPr/>
            <p:nvPr/>
          </p:nvSpPr>
          <p:spPr>
            <a:xfrm>
              <a:off x="2902233" y="2241609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平行四辺形 147">
              <a:extLst>
                <a:ext uri="{FF2B5EF4-FFF2-40B4-BE49-F238E27FC236}">
                  <a16:creationId xmlns:a16="http://schemas.microsoft.com/office/drawing/2014/main" id="{E6FA986B-AF89-334B-1CD2-A3685AB6483F}"/>
                </a:ext>
              </a:extLst>
            </p:cNvPr>
            <p:cNvSpPr/>
            <p:nvPr/>
          </p:nvSpPr>
          <p:spPr>
            <a:xfrm>
              <a:off x="2622896" y="1776188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平行四辺形 148">
              <a:extLst>
                <a:ext uri="{FF2B5EF4-FFF2-40B4-BE49-F238E27FC236}">
                  <a16:creationId xmlns:a16="http://schemas.microsoft.com/office/drawing/2014/main" id="{065BBC3D-E606-E563-199D-D3F41FBE3B5D}"/>
                </a:ext>
              </a:extLst>
            </p:cNvPr>
            <p:cNvSpPr/>
            <p:nvPr/>
          </p:nvSpPr>
          <p:spPr>
            <a:xfrm>
              <a:off x="3570939" y="1920742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平行四辺形 149">
              <a:extLst>
                <a:ext uri="{FF2B5EF4-FFF2-40B4-BE49-F238E27FC236}">
                  <a16:creationId xmlns:a16="http://schemas.microsoft.com/office/drawing/2014/main" id="{DD03C9BC-CE76-B861-CA22-AE99AB2190EB}"/>
                </a:ext>
              </a:extLst>
            </p:cNvPr>
            <p:cNvSpPr/>
            <p:nvPr/>
          </p:nvSpPr>
          <p:spPr>
            <a:xfrm>
              <a:off x="2833833" y="1975366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平行四辺形 150">
              <a:extLst>
                <a:ext uri="{FF2B5EF4-FFF2-40B4-BE49-F238E27FC236}">
                  <a16:creationId xmlns:a16="http://schemas.microsoft.com/office/drawing/2014/main" id="{500D349B-3D53-A118-3B3E-E7B8C76BB5F6}"/>
                </a:ext>
              </a:extLst>
            </p:cNvPr>
            <p:cNvSpPr/>
            <p:nvPr/>
          </p:nvSpPr>
          <p:spPr>
            <a:xfrm>
              <a:off x="3294975" y="179453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平行四辺形 151">
              <a:extLst>
                <a:ext uri="{FF2B5EF4-FFF2-40B4-BE49-F238E27FC236}">
                  <a16:creationId xmlns:a16="http://schemas.microsoft.com/office/drawing/2014/main" id="{B88DA1AB-CE01-6C5B-4F0A-4F9B1702B4E9}"/>
                </a:ext>
              </a:extLst>
            </p:cNvPr>
            <p:cNvSpPr/>
            <p:nvPr/>
          </p:nvSpPr>
          <p:spPr>
            <a:xfrm>
              <a:off x="2622896" y="152434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平行四辺形 152">
              <a:extLst>
                <a:ext uri="{FF2B5EF4-FFF2-40B4-BE49-F238E27FC236}">
                  <a16:creationId xmlns:a16="http://schemas.microsoft.com/office/drawing/2014/main" id="{93E06B2E-7BD4-FEAC-FC5B-5ED39A4D6CB7}"/>
                </a:ext>
              </a:extLst>
            </p:cNvPr>
            <p:cNvSpPr/>
            <p:nvPr/>
          </p:nvSpPr>
          <p:spPr>
            <a:xfrm>
              <a:off x="3256875" y="1543073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EFBA7EFA-BDE2-8011-1C92-F3CC7729EF0F}"/>
                </a:ext>
              </a:extLst>
            </p:cNvPr>
            <p:cNvSpPr/>
            <p:nvPr/>
          </p:nvSpPr>
          <p:spPr>
            <a:xfrm>
              <a:off x="3570939" y="1668899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09FF5B76-94CE-672F-4E11-8865D4B8F3E6}"/>
                </a:ext>
              </a:extLst>
            </p:cNvPr>
            <p:cNvSpPr/>
            <p:nvPr/>
          </p:nvSpPr>
          <p:spPr>
            <a:xfrm>
              <a:off x="2622896" y="1272502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平行四辺形 155">
              <a:extLst>
                <a:ext uri="{FF2B5EF4-FFF2-40B4-BE49-F238E27FC236}">
                  <a16:creationId xmlns:a16="http://schemas.microsoft.com/office/drawing/2014/main" id="{8B2AB175-A23A-0D01-6DC7-FB7D479E9AF2}"/>
                </a:ext>
              </a:extLst>
            </p:cNvPr>
            <p:cNvSpPr/>
            <p:nvPr/>
          </p:nvSpPr>
          <p:spPr>
            <a:xfrm>
              <a:off x="3199725" y="131028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平行四辺形 156">
              <a:extLst>
                <a:ext uri="{FF2B5EF4-FFF2-40B4-BE49-F238E27FC236}">
                  <a16:creationId xmlns:a16="http://schemas.microsoft.com/office/drawing/2014/main" id="{C463E2B1-A657-020D-4E22-E9A0C4575635}"/>
                </a:ext>
              </a:extLst>
            </p:cNvPr>
            <p:cNvSpPr/>
            <p:nvPr/>
          </p:nvSpPr>
          <p:spPr>
            <a:xfrm>
              <a:off x="3564589" y="1407531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平行四辺形 157">
              <a:extLst>
                <a:ext uri="{FF2B5EF4-FFF2-40B4-BE49-F238E27FC236}">
                  <a16:creationId xmlns:a16="http://schemas.microsoft.com/office/drawing/2014/main" id="{D78B33C7-8AD4-7F5F-383A-8FE187256363}"/>
                </a:ext>
              </a:extLst>
            </p:cNvPr>
            <p:cNvSpPr/>
            <p:nvPr/>
          </p:nvSpPr>
          <p:spPr>
            <a:xfrm>
              <a:off x="2622896" y="102065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平行四辺形 158">
              <a:extLst>
                <a:ext uri="{FF2B5EF4-FFF2-40B4-BE49-F238E27FC236}">
                  <a16:creationId xmlns:a16="http://schemas.microsoft.com/office/drawing/2014/main" id="{38B2C0B4-6620-86D4-5CBE-9EC3B2207EB2}"/>
                </a:ext>
              </a:extLst>
            </p:cNvPr>
            <p:cNvSpPr/>
            <p:nvPr/>
          </p:nvSpPr>
          <p:spPr>
            <a:xfrm>
              <a:off x="3167975" y="1064787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平行四辺形 159">
              <a:extLst>
                <a:ext uri="{FF2B5EF4-FFF2-40B4-BE49-F238E27FC236}">
                  <a16:creationId xmlns:a16="http://schemas.microsoft.com/office/drawing/2014/main" id="{3799B2AC-B05C-4C44-1F5D-B617A6C84532}"/>
                </a:ext>
              </a:extLst>
            </p:cNvPr>
            <p:cNvSpPr/>
            <p:nvPr/>
          </p:nvSpPr>
          <p:spPr>
            <a:xfrm>
              <a:off x="3555064" y="1146163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平行四辺形 160">
              <a:extLst>
                <a:ext uri="{FF2B5EF4-FFF2-40B4-BE49-F238E27FC236}">
                  <a16:creationId xmlns:a16="http://schemas.microsoft.com/office/drawing/2014/main" id="{B8A416B5-A647-5CF4-4AA4-7AA54D325FD2}"/>
                </a:ext>
              </a:extLst>
            </p:cNvPr>
            <p:cNvSpPr/>
            <p:nvPr/>
          </p:nvSpPr>
          <p:spPr>
            <a:xfrm>
              <a:off x="2622896" y="76881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平行四辺形 161">
              <a:extLst>
                <a:ext uri="{FF2B5EF4-FFF2-40B4-BE49-F238E27FC236}">
                  <a16:creationId xmlns:a16="http://schemas.microsoft.com/office/drawing/2014/main" id="{BF8B0EA8-DDF1-049E-BAF6-82ED8BD96458}"/>
                </a:ext>
              </a:extLst>
            </p:cNvPr>
            <p:cNvSpPr/>
            <p:nvPr/>
          </p:nvSpPr>
          <p:spPr>
            <a:xfrm>
              <a:off x="3142575" y="816119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94EB3B3-4403-FF2F-7BE5-2374FA701FC5}"/>
              </a:ext>
            </a:extLst>
          </p:cNvPr>
          <p:cNvGrpSpPr/>
          <p:nvPr/>
        </p:nvGrpSpPr>
        <p:grpSpPr>
          <a:xfrm>
            <a:off x="4009195" y="914439"/>
            <a:ext cx="1715678" cy="1922018"/>
            <a:chOff x="5008374" y="2526046"/>
            <a:chExt cx="1715678" cy="1922018"/>
          </a:xfrm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0546413E-E5B2-A56A-95B8-216D3C45101D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139" name="平行四辺形 138">
                <a:extLst>
                  <a:ext uri="{FF2B5EF4-FFF2-40B4-BE49-F238E27FC236}">
                    <a16:creationId xmlns:a16="http://schemas.microsoft.com/office/drawing/2014/main" id="{4AB068CA-35D0-E066-1D02-4F6A9D0CD075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平行四辺形 139">
                <a:extLst>
                  <a:ext uri="{FF2B5EF4-FFF2-40B4-BE49-F238E27FC236}">
                    <a16:creationId xmlns:a16="http://schemas.microsoft.com/office/drawing/2014/main" id="{3386A744-94B4-102A-64CE-DC7A081174D4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平行四辺形 140">
                <a:extLst>
                  <a:ext uri="{FF2B5EF4-FFF2-40B4-BE49-F238E27FC236}">
                    <a16:creationId xmlns:a16="http://schemas.microsoft.com/office/drawing/2014/main" id="{9CF8BF97-91E6-F58E-C4A5-D7F2278697D5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0BB221FD-8680-9ED0-A851-694FA6D95358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135" name="平行四辺形 134">
                <a:extLst>
                  <a:ext uri="{FF2B5EF4-FFF2-40B4-BE49-F238E27FC236}">
                    <a16:creationId xmlns:a16="http://schemas.microsoft.com/office/drawing/2014/main" id="{F4E0839F-B8BD-DC12-4A0C-F62EBFFCC246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平行四辺形 135">
                <a:extLst>
                  <a:ext uri="{FF2B5EF4-FFF2-40B4-BE49-F238E27FC236}">
                    <a16:creationId xmlns:a16="http://schemas.microsoft.com/office/drawing/2014/main" id="{337DE259-874E-AB97-A74F-236BBDC89902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平行四辺形 136">
                <a:extLst>
                  <a:ext uri="{FF2B5EF4-FFF2-40B4-BE49-F238E27FC236}">
                    <a16:creationId xmlns:a16="http://schemas.microsoft.com/office/drawing/2014/main" id="{6D6F0375-C7DB-ADF3-6127-A509B461C9CA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平行四辺形 137">
                <a:extLst>
                  <a:ext uri="{FF2B5EF4-FFF2-40B4-BE49-F238E27FC236}">
                    <a16:creationId xmlns:a16="http://schemas.microsoft.com/office/drawing/2014/main" id="{F1B15FDB-3A66-1837-DD7A-B72BBC4D8402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A4E61DDC-703C-A24D-753F-D9ACBD663121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131" name="平行四辺形 130">
                <a:extLst>
                  <a:ext uri="{FF2B5EF4-FFF2-40B4-BE49-F238E27FC236}">
                    <a16:creationId xmlns:a16="http://schemas.microsoft.com/office/drawing/2014/main" id="{BABC649A-9403-3735-B1B2-2E01302D5854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平行四辺形 131">
                <a:extLst>
                  <a:ext uri="{FF2B5EF4-FFF2-40B4-BE49-F238E27FC236}">
                    <a16:creationId xmlns:a16="http://schemas.microsoft.com/office/drawing/2014/main" id="{0A80A83C-C27A-F42F-EBD0-4AA4F2442970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平行四辺形 132">
                <a:extLst>
                  <a:ext uri="{FF2B5EF4-FFF2-40B4-BE49-F238E27FC236}">
                    <a16:creationId xmlns:a16="http://schemas.microsoft.com/office/drawing/2014/main" id="{A55CA6E1-37C7-AD0D-319A-4B87D866C50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平行四辺形 133">
                <a:extLst>
                  <a:ext uri="{FF2B5EF4-FFF2-40B4-BE49-F238E27FC236}">
                    <a16:creationId xmlns:a16="http://schemas.microsoft.com/office/drawing/2014/main" id="{939DA46A-9D9B-A7DE-08C7-F0FE486B5C9D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841B26A-FFFD-EF88-FF5A-1088CA409072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8557E95B-BA4A-922D-A9DA-F308BD789832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平行四辺形 128">
                <a:extLst>
                  <a:ext uri="{FF2B5EF4-FFF2-40B4-BE49-F238E27FC236}">
                    <a16:creationId xmlns:a16="http://schemas.microsoft.com/office/drawing/2014/main" id="{47CA7382-9C2B-52D9-3952-E2736A85A16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平行四辺形 129">
                <a:extLst>
                  <a:ext uri="{FF2B5EF4-FFF2-40B4-BE49-F238E27FC236}">
                    <a16:creationId xmlns:a16="http://schemas.microsoft.com/office/drawing/2014/main" id="{790AD2B6-1ED8-4C4B-FB96-E0B4CD383FFA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E2474DE1-D87C-C84F-3677-02B6D45B2741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125" name="平行四辺形 124">
                <a:extLst>
                  <a:ext uri="{FF2B5EF4-FFF2-40B4-BE49-F238E27FC236}">
                    <a16:creationId xmlns:a16="http://schemas.microsoft.com/office/drawing/2014/main" id="{E9010180-C030-8EA9-41A6-360DADB189F9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平行四辺形 125">
                <a:extLst>
                  <a:ext uri="{FF2B5EF4-FFF2-40B4-BE49-F238E27FC236}">
                    <a16:creationId xmlns:a16="http://schemas.microsoft.com/office/drawing/2014/main" id="{12B8006A-9C65-2CC5-5BAD-8F307AAE5D70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90BCA651-048C-A890-BD62-3C87337CC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A5F246AF-1EAE-BF35-6187-D394E2FD72DA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122" name="平行四辺形 121">
                <a:extLst>
                  <a:ext uri="{FF2B5EF4-FFF2-40B4-BE49-F238E27FC236}">
                    <a16:creationId xmlns:a16="http://schemas.microsoft.com/office/drawing/2014/main" id="{99A88950-30DC-44A9-7D40-59118F0D98CC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平行四辺形 122">
                <a:extLst>
                  <a:ext uri="{FF2B5EF4-FFF2-40B4-BE49-F238E27FC236}">
                    <a16:creationId xmlns:a16="http://schemas.microsoft.com/office/drawing/2014/main" id="{9F3A867B-963F-2DEA-CDAA-5EFDBBAA4CDA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平行四辺形 123">
                <a:extLst>
                  <a:ext uri="{FF2B5EF4-FFF2-40B4-BE49-F238E27FC236}">
                    <a16:creationId xmlns:a16="http://schemas.microsoft.com/office/drawing/2014/main" id="{FE4E6F06-F571-ABE0-0256-56F3FD91FBF9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F3A4E3F-2847-D798-781F-1BD599DF4B73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119" name="平行四辺形 118">
                <a:extLst>
                  <a:ext uri="{FF2B5EF4-FFF2-40B4-BE49-F238E27FC236}">
                    <a16:creationId xmlns:a16="http://schemas.microsoft.com/office/drawing/2014/main" id="{A1654952-8613-6F84-42BF-DAB838882383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平行四辺形 119">
                <a:extLst>
                  <a:ext uri="{FF2B5EF4-FFF2-40B4-BE49-F238E27FC236}">
                    <a16:creationId xmlns:a16="http://schemas.microsoft.com/office/drawing/2014/main" id="{B4E8846E-8602-428D-E1D4-5A620E10F4A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平行四辺形 120">
                <a:extLst>
                  <a:ext uri="{FF2B5EF4-FFF2-40B4-BE49-F238E27FC236}">
                    <a16:creationId xmlns:a16="http://schemas.microsoft.com/office/drawing/2014/main" id="{06B1B0E4-8BB0-BF55-AB6B-81DB4CA2DD4C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E9AA51-C51D-2938-21D9-D04DF3334DC2}"/>
              </a:ext>
            </a:extLst>
          </p:cNvPr>
          <p:cNvGrpSpPr/>
          <p:nvPr/>
        </p:nvGrpSpPr>
        <p:grpSpPr>
          <a:xfrm>
            <a:off x="6635583" y="913204"/>
            <a:ext cx="1715678" cy="1924488"/>
            <a:chOff x="7781509" y="1281629"/>
            <a:chExt cx="1715678" cy="1924488"/>
          </a:xfrm>
        </p:grpSpPr>
        <p:sp>
          <p:nvSpPr>
            <p:cNvPr id="94" name="平行四辺形 93">
              <a:extLst>
                <a:ext uri="{FF2B5EF4-FFF2-40B4-BE49-F238E27FC236}">
                  <a16:creationId xmlns:a16="http://schemas.microsoft.com/office/drawing/2014/main" id="{16F6CA41-1378-6A97-B419-419E1DD328B0}"/>
                </a:ext>
              </a:extLst>
            </p:cNvPr>
            <p:cNvSpPr/>
            <p:nvPr/>
          </p:nvSpPr>
          <p:spPr>
            <a:xfrm>
              <a:off x="7781509" y="280076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A9D63277-7182-0719-0995-B7FB917C5613}"/>
                </a:ext>
              </a:extLst>
            </p:cNvPr>
            <p:cNvGrpSpPr/>
            <p:nvPr/>
          </p:nvGrpSpPr>
          <p:grpSpPr>
            <a:xfrm>
              <a:off x="7781509" y="2547574"/>
              <a:ext cx="1715678" cy="405352"/>
              <a:chOff x="10427427" y="4851684"/>
              <a:chExt cx="1715678" cy="405352"/>
            </a:xfrm>
          </p:grpSpPr>
          <p:sp>
            <p:nvSpPr>
              <p:cNvPr id="110" name="平行四辺形 109">
                <a:extLst>
                  <a:ext uri="{FF2B5EF4-FFF2-40B4-BE49-F238E27FC236}">
                    <a16:creationId xmlns:a16="http://schemas.microsoft.com/office/drawing/2014/main" id="{6C260D4C-CBC9-9C9B-6742-4CB9031FE811}"/>
                  </a:ext>
                </a:extLst>
              </p:cNvPr>
              <p:cNvSpPr/>
              <p:nvPr/>
            </p:nvSpPr>
            <p:spPr>
              <a:xfrm>
                <a:off x="10427427" y="485168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平行四辺形 110">
                <a:extLst>
                  <a:ext uri="{FF2B5EF4-FFF2-40B4-BE49-F238E27FC236}">
                    <a16:creationId xmlns:a16="http://schemas.microsoft.com/office/drawing/2014/main" id="{48BA6E04-453F-FCB5-2B5C-4A4D65FC225A}"/>
                  </a:ext>
                </a:extLst>
              </p:cNvPr>
              <p:cNvSpPr/>
              <p:nvPr/>
            </p:nvSpPr>
            <p:spPr>
              <a:xfrm>
                <a:off x="10640020" y="5054360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E49D4F22-007E-18CB-BE62-5385075A8F9C}"/>
                </a:ext>
              </a:extLst>
            </p:cNvPr>
            <p:cNvGrpSpPr/>
            <p:nvPr/>
          </p:nvGrpSpPr>
          <p:grpSpPr>
            <a:xfrm>
              <a:off x="7781509" y="2294385"/>
              <a:ext cx="1715678" cy="405352"/>
              <a:chOff x="10427427" y="3921317"/>
              <a:chExt cx="1715678" cy="405352"/>
            </a:xfrm>
          </p:grpSpPr>
          <p:sp>
            <p:nvSpPr>
              <p:cNvPr id="107" name="平行四辺形 106">
                <a:extLst>
                  <a:ext uri="{FF2B5EF4-FFF2-40B4-BE49-F238E27FC236}">
                    <a16:creationId xmlns:a16="http://schemas.microsoft.com/office/drawing/2014/main" id="{439C4C36-CDFA-5491-929B-F43781A20A72}"/>
                  </a:ext>
                </a:extLst>
              </p:cNvPr>
              <p:cNvSpPr/>
              <p:nvPr/>
            </p:nvSpPr>
            <p:spPr>
              <a:xfrm>
                <a:off x="10427427" y="392131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平行四辺形 107">
                <a:extLst>
                  <a:ext uri="{FF2B5EF4-FFF2-40B4-BE49-F238E27FC236}">
                    <a16:creationId xmlns:a16="http://schemas.microsoft.com/office/drawing/2014/main" id="{65A61B4E-DD3F-6A6C-FF70-5511816FF158}"/>
                  </a:ext>
                </a:extLst>
              </p:cNvPr>
              <p:cNvSpPr/>
              <p:nvPr/>
            </p:nvSpPr>
            <p:spPr>
              <a:xfrm>
                <a:off x="11285266" y="410214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平行四辺形 108">
                <a:extLst>
                  <a:ext uri="{FF2B5EF4-FFF2-40B4-BE49-F238E27FC236}">
                    <a16:creationId xmlns:a16="http://schemas.microsoft.com/office/drawing/2014/main" id="{55D02499-B739-9394-EFE1-C0FEA23DF965}"/>
                  </a:ext>
                </a:extLst>
              </p:cNvPr>
              <p:cNvSpPr/>
              <p:nvPr/>
            </p:nvSpPr>
            <p:spPr>
              <a:xfrm>
                <a:off x="11144343" y="39475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5F812192-3D1E-0A26-6FD2-A8595A28CCEF}"/>
                </a:ext>
              </a:extLst>
            </p:cNvPr>
            <p:cNvGrpSpPr/>
            <p:nvPr/>
          </p:nvGrpSpPr>
          <p:grpSpPr>
            <a:xfrm>
              <a:off x="7781509" y="2041196"/>
              <a:ext cx="1715678" cy="405352"/>
              <a:chOff x="10427427" y="2990950"/>
              <a:chExt cx="1715678" cy="405352"/>
            </a:xfrm>
          </p:grpSpPr>
          <p:sp>
            <p:nvSpPr>
              <p:cNvPr id="105" name="平行四辺形 104">
                <a:extLst>
                  <a:ext uri="{FF2B5EF4-FFF2-40B4-BE49-F238E27FC236}">
                    <a16:creationId xmlns:a16="http://schemas.microsoft.com/office/drawing/2014/main" id="{1FA75E54-80A4-31B6-8731-687FCD86033F}"/>
                  </a:ext>
                </a:extLst>
              </p:cNvPr>
              <p:cNvSpPr/>
              <p:nvPr/>
            </p:nvSpPr>
            <p:spPr>
              <a:xfrm>
                <a:off x="10427427" y="299095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平行四辺形 105">
                <a:extLst>
                  <a:ext uri="{FF2B5EF4-FFF2-40B4-BE49-F238E27FC236}">
                    <a16:creationId xmlns:a16="http://schemas.microsoft.com/office/drawing/2014/main" id="{E1C88F25-7D03-B171-8922-897AC67FB6EB}"/>
                  </a:ext>
                </a:extLst>
              </p:cNvPr>
              <p:cNvSpPr/>
              <p:nvPr/>
            </p:nvSpPr>
            <p:spPr>
              <a:xfrm>
                <a:off x="11285266" y="317177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C3A63DFC-F720-4E80-C2D0-AD2052F40F58}"/>
                </a:ext>
              </a:extLst>
            </p:cNvPr>
            <p:cNvGrpSpPr/>
            <p:nvPr/>
          </p:nvGrpSpPr>
          <p:grpSpPr>
            <a:xfrm>
              <a:off x="7781509" y="1788007"/>
              <a:ext cx="1715678" cy="405352"/>
              <a:chOff x="10427427" y="2060583"/>
              <a:chExt cx="1715678" cy="405352"/>
            </a:xfrm>
          </p:grpSpPr>
          <p:sp>
            <p:nvSpPr>
              <p:cNvPr id="103" name="平行四辺形 102">
                <a:extLst>
                  <a:ext uri="{FF2B5EF4-FFF2-40B4-BE49-F238E27FC236}">
                    <a16:creationId xmlns:a16="http://schemas.microsoft.com/office/drawing/2014/main" id="{70DEDB5E-41B3-86F3-8291-9A6ED3BB7925}"/>
                  </a:ext>
                </a:extLst>
              </p:cNvPr>
              <p:cNvSpPr/>
              <p:nvPr/>
            </p:nvSpPr>
            <p:spPr>
              <a:xfrm>
                <a:off x="10427427" y="206058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平行四辺形 103">
                <a:extLst>
                  <a:ext uri="{FF2B5EF4-FFF2-40B4-BE49-F238E27FC236}">
                    <a16:creationId xmlns:a16="http://schemas.microsoft.com/office/drawing/2014/main" id="{72D51BE3-1821-C6F0-CD5C-3C7772FED29E}"/>
                  </a:ext>
                </a:extLst>
              </p:cNvPr>
              <p:cNvSpPr/>
              <p:nvPr/>
            </p:nvSpPr>
            <p:spPr>
              <a:xfrm>
                <a:off x="11102081" y="210222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C7ADB7E-9DE4-57C4-A6B4-BD7069FDE3DD}"/>
                </a:ext>
              </a:extLst>
            </p:cNvPr>
            <p:cNvGrpSpPr/>
            <p:nvPr/>
          </p:nvGrpSpPr>
          <p:grpSpPr>
            <a:xfrm>
              <a:off x="7781509" y="1534818"/>
              <a:ext cx="1715678" cy="405352"/>
              <a:chOff x="10427427" y="1130216"/>
              <a:chExt cx="1715678" cy="405352"/>
            </a:xfrm>
          </p:grpSpPr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815F1A5A-DB66-37B6-4C51-20EE83BB80B8}"/>
                  </a:ext>
                </a:extLst>
              </p:cNvPr>
              <p:cNvSpPr/>
              <p:nvPr/>
            </p:nvSpPr>
            <p:spPr>
              <a:xfrm>
                <a:off x="10427427" y="11302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平行四辺形 101">
                <a:extLst>
                  <a:ext uri="{FF2B5EF4-FFF2-40B4-BE49-F238E27FC236}">
                    <a16:creationId xmlns:a16="http://schemas.microsoft.com/office/drawing/2014/main" id="{1775D06B-6D32-7F62-C00C-565CB4F34E1B}"/>
                  </a:ext>
                </a:extLst>
              </p:cNvPr>
              <p:cNvSpPr/>
              <p:nvPr/>
            </p:nvSpPr>
            <p:spPr>
              <a:xfrm>
                <a:off x="11102081" y="117185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平行四辺形 99">
              <a:extLst>
                <a:ext uri="{FF2B5EF4-FFF2-40B4-BE49-F238E27FC236}">
                  <a16:creationId xmlns:a16="http://schemas.microsoft.com/office/drawing/2014/main" id="{55A1FE6B-86F7-E54E-11FD-55DA9458B370}"/>
                </a:ext>
              </a:extLst>
            </p:cNvPr>
            <p:cNvSpPr/>
            <p:nvPr/>
          </p:nvSpPr>
          <p:spPr>
            <a:xfrm>
              <a:off x="7781509" y="128162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右矢印 6">
            <a:extLst>
              <a:ext uri="{FF2B5EF4-FFF2-40B4-BE49-F238E27FC236}">
                <a16:creationId xmlns:a16="http://schemas.microsoft.com/office/drawing/2014/main" id="{BB075114-7FE2-258D-E8CD-6B5FCCCB6D93}"/>
              </a:ext>
            </a:extLst>
          </p:cNvPr>
          <p:cNvSpPr/>
          <p:nvPr/>
        </p:nvSpPr>
        <p:spPr>
          <a:xfrm>
            <a:off x="8528983" y="1633132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5F21342-E5D6-493B-75FB-4F47996C6C97}"/>
              </a:ext>
            </a:extLst>
          </p:cNvPr>
          <p:cNvGrpSpPr/>
          <p:nvPr/>
        </p:nvGrpSpPr>
        <p:grpSpPr>
          <a:xfrm>
            <a:off x="9261971" y="917436"/>
            <a:ext cx="1715678" cy="1916025"/>
            <a:chOff x="10350645" y="1289090"/>
            <a:chExt cx="1715678" cy="191602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ECEDCD7-E3E5-91CF-A78B-E57E84DF216E}"/>
                </a:ext>
              </a:extLst>
            </p:cNvPr>
            <p:cNvGrpSpPr/>
            <p:nvPr/>
          </p:nvGrpSpPr>
          <p:grpSpPr>
            <a:xfrm>
              <a:off x="10350645" y="2799763"/>
              <a:ext cx="1715678" cy="405352"/>
              <a:chOff x="12152635" y="5390140"/>
              <a:chExt cx="1715678" cy="405352"/>
            </a:xfrm>
          </p:grpSpPr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91599C8A-511E-DC81-3BA7-48D05D581131}"/>
                  </a:ext>
                </a:extLst>
              </p:cNvPr>
              <p:cNvSpPr/>
              <p:nvPr/>
            </p:nvSpPr>
            <p:spPr>
              <a:xfrm>
                <a:off x="12152635" y="539014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C8622558-E57D-4E7D-F121-D91DBEF9C695}"/>
                  </a:ext>
                </a:extLst>
              </p:cNvPr>
              <p:cNvSpPr/>
              <p:nvPr/>
            </p:nvSpPr>
            <p:spPr>
              <a:xfrm>
                <a:off x="12365228" y="559281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13D47CA-E95D-5944-0A78-A1257ED9FDE9}"/>
                </a:ext>
              </a:extLst>
            </p:cNvPr>
            <p:cNvGrpSpPr/>
            <p:nvPr/>
          </p:nvGrpSpPr>
          <p:grpSpPr>
            <a:xfrm>
              <a:off x="10350645" y="2547985"/>
              <a:ext cx="1715678" cy="405352"/>
              <a:chOff x="12026400" y="4580208"/>
              <a:chExt cx="1715678" cy="405352"/>
            </a:xfrm>
          </p:grpSpPr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EE74ACB1-19E8-8A71-DF0E-FC48C2C3B1BE}"/>
                  </a:ext>
                </a:extLst>
              </p:cNvPr>
              <p:cNvSpPr/>
              <p:nvPr/>
            </p:nvSpPr>
            <p:spPr>
              <a:xfrm>
                <a:off x="12026400" y="458020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FEE72B3-4B6E-C040-87F0-CBB92F5238E6}"/>
                  </a:ext>
                </a:extLst>
              </p:cNvPr>
              <p:cNvSpPr/>
              <p:nvPr/>
            </p:nvSpPr>
            <p:spPr>
              <a:xfrm>
                <a:off x="12238993" y="478288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B31BFAA1-6564-FD74-B437-9E764D90D989}"/>
                  </a:ext>
                </a:extLst>
              </p:cNvPr>
              <p:cNvSpPr/>
              <p:nvPr/>
            </p:nvSpPr>
            <p:spPr>
              <a:xfrm>
                <a:off x="12884239" y="476103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28C82EF-620C-68B8-237F-943E55394D54}"/>
                </a:ext>
              </a:extLst>
            </p:cNvPr>
            <p:cNvGrpSpPr/>
            <p:nvPr/>
          </p:nvGrpSpPr>
          <p:grpSpPr>
            <a:xfrm>
              <a:off x="10350645" y="2296206"/>
              <a:ext cx="1715678" cy="405352"/>
              <a:chOff x="12026400" y="3770276"/>
              <a:chExt cx="1715678" cy="405352"/>
            </a:xfrm>
          </p:grpSpPr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87B99D8-8C23-43CA-C812-D06D739AA3CB}"/>
                  </a:ext>
                </a:extLst>
              </p:cNvPr>
              <p:cNvSpPr/>
              <p:nvPr/>
            </p:nvSpPr>
            <p:spPr>
              <a:xfrm>
                <a:off x="12026400" y="37702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0AD90ED-FC20-18A5-A525-E4C4376EAA60}"/>
                  </a:ext>
                </a:extLst>
              </p:cNvPr>
              <p:cNvSpPr/>
              <p:nvPr/>
            </p:nvSpPr>
            <p:spPr>
              <a:xfrm>
                <a:off x="12884239" y="395110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平行四辺形 87">
                <a:extLst>
                  <a:ext uri="{FF2B5EF4-FFF2-40B4-BE49-F238E27FC236}">
                    <a16:creationId xmlns:a16="http://schemas.microsoft.com/office/drawing/2014/main" id="{ED7CBDB0-8E80-80C5-E60F-DCA0D79311DD}"/>
                  </a:ext>
                </a:extLst>
              </p:cNvPr>
              <p:cNvSpPr/>
              <p:nvPr/>
            </p:nvSpPr>
            <p:spPr>
              <a:xfrm>
                <a:off x="12743316" y="379655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FD44986E-AB4F-BD68-ED92-7F1C1B63A21E}"/>
                </a:ext>
              </a:extLst>
            </p:cNvPr>
            <p:cNvGrpSpPr/>
            <p:nvPr/>
          </p:nvGrpSpPr>
          <p:grpSpPr>
            <a:xfrm>
              <a:off x="10350645" y="2044427"/>
              <a:ext cx="1715678" cy="405352"/>
              <a:chOff x="12026400" y="2960344"/>
              <a:chExt cx="1715678" cy="405352"/>
            </a:xfrm>
          </p:grpSpPr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215F0A6A-8C0F-C158-98AA-66A1CBEFB849}"/>
                  </a:ext>
                </a:extLst>
              </p:cNvPr>
              <p:cNvSpPr/>
              <p:nvPr/>
            </p:nvSpPr>
            <p:spPr>
              <a:xfrm>
                <a:off x="12026400" y="296034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36084D0-A863-63EE-F57B-03866E3CEDE7}"/>
                  </a:ext>
                </a:extLst>
              </p:cNvPr>
              <p:cNvSpPr/>
              <p:nvPr/>
            </p:nvSpPr>
            <p:spPr>
              <a:xfrm>
                <a:off x="12884239" y="314116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8D227E98-4B70-2939-2424-49618EE3BAD4}"/>
                  </a:ext>
                </a:extLst>
              </p:cNvPr>
              <p:cNvSpPr/>
              <p:nvPr/>
            </p:nvSpPr>
            <p:spPr>
              <a:xfrm>
                <a:off x="12743316" y="298661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7789CAF5-027A-42E8-F029-1711CD5595C6}"/>
                </a:ext>
              </a:extLst>
            </p:cNvPr>
            <p:cNvGrpSpPr/>
            <p:nvPr/>
          </p:nvGrpSpPr>
          <p:grpSpPr>
            <a:xfrm>
              <a:off x="10350645" y="1792648"/>
              <a:ext cx="1715678" cy="405352"/>
              <a:chOff x="12026400" y="2150412"/>
              <a:chExt cx="1715678" cy="405352"/>
            </a:xfrm>
          </p:grpSpPr>
          <p:sp>
            <p:nvSpPr>
              <p:cNvPr id="80" name="平行四辺形 79">
                <a:extLst>
                  <a:ext uri="{FF2B5EF4-FFF2-40B4-BE49-F238E27FC236}">
                    <a16:creationId xmlns:a16="http://schemas.microsoft.com/office/drawing/2014/main" id="{75B4A347-7354-8591-6376-C1ED3A8BE7E9}"/>
                  </a:ext>
                </a:extLst>
              </p:cNvPr>
              <p:cNvSpPr/>
              <p:nvPr/>
            </p:nvSpPr>
            <p:spPr>
              <a:xfrm>
                <a:off x="12026400" y="215041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平行四辺形 80">
                <a:extLst>
                  <a:ext uri="{FF2B5EF4-FFF2-40B4-BE49-F238E27FC236}">
                    <a16:creationId xmlns:a16="http://schemas.microsoft.com/office/drawing/2014/main" id="{EF24AC6A-39B1-18AF-A140-D3D6F5DDF6E5}"/>
                  </a:ext>
                </a:extLst>
              </p:cNvPr>
              <p:cNvSpPr/>
              <p:nvPr/>
            </p:nvSpPr>
            <p:spPr>
              <a:xfrm>
                <a:off x="12922659" y="2331237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4922B998-4B4F-9306-1C1C-6705AFE4382E}"/>
                  </a:ext>
                </a:extLst>
              </p:cNvPr>
              <p:cNvSpPr/>
              <p:nvPr/>
            </p:nvSpPr>
            <p:spPr>
              <a:xfrm>
                <a:off x="12701054" y="219205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18C08F23-E044-CCB3-6BF9-55D9F1F9BC70}"/>
                </a:ext>
              </a:extLst>
            </p:cNvPr>
            <p:cNvGrpSpPr/>
            <p:nvPr/>
          </p:nvGrpSpPr>
          <p:grpSpPr>
            <a:xfrm>
              <a:off x="10350645" y="1540869"/>
              <a:ext cx="1715678" cy="405352"/>
              <a:chOff x="12026400" y="1340480"/>
              <a:chExt cx="1715678" cy="405352"/>
            </a:xfrm>
          </p:grpSpPr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0F44EA49-DCEE-1D52-89FD-C889ABF5C1AB}"/>
                  </a:ext>
                </a:extLst>
              </p:cNvPr>
              <p:cNvSpPr/>
              <p:nvPr/>
            </p:nvSpPr>
            <p:spPr>
              <a:xfrm>
                <a:off x="12026400" y="1340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E5F8D29-E067-9DD2-FB81-FF9D63767CDD}"/>
                  </a:ext>
                </a:extLst>
              </p:cNvPr>
              <p:cNvSpPr/>
              <p:nvPr/>
            </p:nvSpPr>
            <p:spPr>
              <a:xfrm>
                <a:off x="12701054" y="1382122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C4C9A545-8298-C591-1DCC-51AD5D405984}"/>
                </a:ext>
              </a:extLst>
            </p:cNvPr>
            <p:cNvGrpSpPr/>
            <p:nvPr/>
          </p:nvGrpSpPr>
          <p:grpSpPr>
            <a:xfrm>
              <a:off x="10350645" y="1289090"/>
              <a:ext cx="1715678" cy="405352"/>
              <a:chOff x="12026400" y="530548"/>
              <a:chExt cx="1715678" cy="405352"/>
            </a:xfrm>
          </p:grpSpPr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94AA381-4565-A5C9-14DA-456A01B2C834}"/>
                  </a:ext>
                </a:extLst>
              </p:cNvPr>
              <p:cNvSpPr/>
              <p:nvPr/>
            </p:nvSpPr>
            <p:spPr>
              <a:xfrm>
                <a:off x="12026400" y="53054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2F42AD3E-4590-D10A-1422-E5F410F31DD3}"/>
                  </a:ext>
                </a:extLst>
              </p:cNvPr>
              <p:cNvSpPr/>
              <p:nvPr/>
            </p:nvSpPr>
            <p:spPr>
              <a:xfrm>
                <a:off x="12639880" y="57219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B5EE99-7CA5-024B-86D1-B899E482FE6A}"/>
              </a:ext>
            </a:extLst>
          </p:cNvPr>
          <p:cNvSpPr txBox="1"/>
          <p:nvPr/>
        </p:nvSpPr>
        <p:spPr>
          <a:xfrm>
            <a:off x="1070471" y="2975281"/>
            <a:ext cx="2903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P</a:t>
            </a:r>
            <a:r>
              <a:rPr kumimoji="1" lang="en-US" altLang="ja-JP" sz="2000" dirty="0">
                <a:ea typeface="MS PGothic" panose="020B0600070205080204" pitchFamily="34" charset="-128"/>
              </a:rPr>
              <a:t>redicted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0C348A-7E3D-9858-3A6E-037713352F52}"/>
              </a:ext>
            </a:extLst>
          </p:cNvPr>
          <p:cNvSpPr txBox="1"/>
          <p:nvPr/>
        </p:nvSpPr>
        <p:spPr>
          <a:xfrm>
            <a:off x="2317317" y="429632"/>
            <a:ext cx="292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Time-directional matching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4CE6B5C-C9AC-3941-803C-7F6AC48B7D80}"/>
              </a:ext>
            </a:extLst>
          </p:cNvPr>
          <p:cNvGrpSpPr/>
          <p:nvPr/>
        </p:nvGrpSpPr>
        <p:grpSpPr>
          <a:xfrm>
            <a:off x="1776321" y="3939037"/>
            <a:ext cx="1715678" cy="1922018"/>
            <a:chOff x="5008374" y="2526046"/>
            <a:chExt cx="1715678" cy="1922018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10B0553-B537-BBCD-42B9-0C4B08E84816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38AA33F8-EFA2-4866-50D2-C0E63280FB10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FAF10810-7E55-C6DF-B2F7-DE8A6EB16247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1D4A50C-58EC-A137-8EAC-E79FB72EFDAD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E668C592-A89D-CC5E-81DF-DD754A40CF24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D2E0DC5-0E18-8EE6-CDDE-CD5048AA01B1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03DDC0EE-8EA2-12F2-F1F9-14999A11D44E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4D67568A-0339-D296-03C9-2BC6BB1D6E2F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FBA55B3A-4F57-9421-9364-1EBCE1771E89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12029F21-1B16-B1AA-C1B4-E8BF3366F966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E98A20-9220-D2D1-F442-BA7C2B228E1C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975101ED-3F39-3629-2A84-51A0FFA4D92A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7D4EA0F8-B99F-359D-304B-EAC2C7A92D0F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1C9B10B6-E6E3-AC96-C180-875816256A69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B383DBB-3D82-682E-6F33-9676241A167A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55" name="平行四辺形 54">
                <a:extLst>
                  <a:ext uri="{FF2B5EF4-FFF2-40B4-BE49-F238E27FC236}">
                    <a16:creationId xmlns:a16="http://schemas.microsoft.com/office/drawing/2014/main" id="{03125775-A033-79CA-2F15-504CFAD522D8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A47AF5BA-547D-BE87-7BCF-C3C0B6C066B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42B1087F-AB79-4404-A9E1-70C42F4B1D9F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7335CC2-E152-969F-F592-B5B0531CC2D6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41071CC0-00CA-8AD6-BAFF-035A751EAACB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5B0AB467-1FD4-F8EA-A88F-3F344BA6129D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186FDB1E-89DF-BB25-511F-83EAD51ED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6C31A1A7-5B70-3828-56BB-510BAB4FB6AF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D9C0DE37-70A8-287A-BF62-AEEE288E958D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0B43CD9F-52F2-0596-0FD5-71CB84279D7E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70B589EF-321C-8F03-E898-04928D27C66F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5D1521-FB18-3AC7-F1E2-69EF8EA88264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C69DD082-1D99-DC14-DFFE-655032459015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76404AC1-7E01-C70F-283B-EAC2538092E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50FAF14E-B7D9-FD7B-6ED2-C637ED6846C3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454E7A-F39F-2117-B0F5-1D859BA7A121}"/>
              </a:ext>
            </a:extLst>
          </p:cNvPr>
          <p:cNvSpPr txBox="1"/>
          <p:nvPr/>
        </p:nvSpPr>
        <p:spPr>
          <a:xfrm>
            <a:off x="1093265" y="6059036"/>
            <a:ext cx="2857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Detected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B304222-5B38-657B-0481-18DB39C7C91D}"/>
              </a:ext>
            </a:extLst>
          </p:cNvPr>
          <p:cNvSpPr/>
          <p:nvPr/>
        </p:nvSpPr>
        <p:spPr>
          <a:xfrm>
            <a:off x="3954827" y="4671082"/>
            <a:ext cx="4740025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>
            <a:extLst>
              <a:ext uri="{FF2B5EF4-FFF2-40B4-BE49-F238E27FC236}">
                <a16:creationId xmlns:a16="http://schemas.microsoft.com/office/drawing/2014/main" id="{3AD87A16-DB76-3046-1C71-5BE399D58FA7}"/>
              </a:ext>
            </a:extLst>
          </p:cNvPr>
          <p:cNvSpPr/>
          <p:nvPr/>
        </p:nvSpPr>
        <p:spPr>
          <a:xfrm rot="5400000" flipH="1">
            <a:off x="3442202" y="3503113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60B0F7-FF4D-AB64-14D6-29EC83DA3867}"/>
              </a:ext>
            </a:extLst>
          </p:cNvPr>
          <p:cNvSpPr txBox="1"/>
          <p:nvPr/>
        </p:nvSpPr>
        <p:spPr>
          <a:xfrm>
            <a:off x="5132075" y="4085143"/>
            <a:ext cx="3102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dirty="0">
                <a:ea typeface="MS PGothic" panose="020B0600070205080204" pitchFamily="34" charset="-128"/>
              </a:rPr>
              <a:t>Depth-directional matching</a:t>
            </a:r>
          </a:p>
          <a:p>
            <a:pPr algn="ctr"/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ja-JP" sz="2000" b="1" dirty="0">
                <a:solidFill>
                  <a:srgbClr val="FF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Depth-SORT</a:t>
            </a:r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F04EE88A-E99A-D5D0-4587-CABE1FED46B3}"/>
              </a:ext>
            </a:extLst>
          </p:cNvPr>
          <p:cNvSpPr/>
          <p:nvPr/>
        </p:nvSpPr>
        <p:spPr>
          <a:xfrm rot="16200000">
            <a:off x="9878683" y="3149493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E15B4B-D9A1-255C-369B-1B4F09DC3B21}"/>
              </a:ext>
            </a:extLst>
          </p:cNvPr>
          <p:cNvSpPr txBox="1"/>
          <p:nvPr/>
        </p:nvSpPr>
        <p:spPr>
          <a:xfrm>
            <a:off x="7661659" y="3302359"/>
            <a:ext cx="2259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ea typeface="MS PGothic" panose="020B0600070205080204" pitchFamily="34" charset="-128"/>
              </a:rPr>
              <a:t>Refer to other slices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799C72-40C1-DD50-0DBA-5E89B7860679}"/>
              </a:ext>
            </a:extLst>
          </p:cNvPr>
          <p:cNvGrpSpPr/>
          <p:nvPr/>
        </p:nvGrpSpPr>
        <p:grpSpPr>
          <a:xfrm>
            <a:off x="5835622" y="1017690"/>
            <a:ext cx="696428" cy="1712009"/>
            <a:chOff x="5769675" y="1276842"/>
            <a:chExt cx="696428" cy="1712009"/>
          </a:xfrm>
        </p:grpSpPr>
        <p:sp>
          <p:nvSpPr>
            <p:cNvPr id="32" name="右矢印 31">
              <a:extLst>
                <a:ext uri="{FF2B5EF4-FFF2-40B4-BE49-F238E27FC236}">
                  <a16:creationId xmlns:a16="http://schemas.microsoft.com/office/drawing/2014/main" id="{46D8F2B4-1664-D274-EE46-7A651BB73D3B}"/>
                </a:ext>
              </a:extLst>
            </p:cNvPr>
            <p:cNvSpPr/>
            <p:nvPr/>
          </p:nvSpPr>
          <p:spPr>
            <a:xfrm>
              <a:off x="5769675" y="1276842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FE3B9D3E-7BBE-96A8-E6AA-55A974631840}"/>
                </a:ext>
              </a:extLst>
            </p:cNvPr>
            <p:cNvSpPr/>
            <p:nvPr/>
          </p:nvSpPr>
          <p:spPr>
            <a:xfrm>
              <a:off x="5769675" y="1530453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EE8CB308-49F0-5E3A-F40B-1946BEE7248F}"/>
                </a:ext>
              </a:extLst>
            </p:cNvPr>
            <p:cNvSpPr/>
            <p:nvPr/>
          </p:nvSpPr>
          <p:spPr>
            <a:xfrm>
              <a:off x="5769675" y="1784064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DB3ABA5A-8B9A-5364-6956-A4D34267688B}"/>
                </a:ext>
              </a:extLst>
            </p:cNvPr>
            <p:cNvSpPr/>
            <p:nvPr/>
          </p:nvSpPr>
          <p:spPr>
            <a:xfrm>
              <a:off x="5769675" y="2037675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C9BE52DD-A01D-AC95-89C6-E4440B29119D}"/>
                </a:ext>
              </a:extLst>
            </p:cNvPr>
            <p:cNvSpPr/>
            <p:nvPr/>
          </p:nvSpPr>
          <p:spPr>
            <a:xfrm>
              <a:off x="5769675" y="229128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AA2ABEFF-5EB7-4144-33FC-BC53F9CC6510}"/>
                </a:ext>
              </a:extLst>
            </p:cNvPr>
            <p:cNvSpPr/>
            <p:nvPr/>
          </p:nvSpPr>
          <p:spPr>
            <a:xfrm>
              <a:off x="5769675" y="2544897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0C7C893-D249-14CC-FC1A-6096B538339E}"/>
                </a:ext>
              </a:extLst>
            </p:cNvPr>
            <p:cNvSpPr/>
            <p:nvPr/>
          </p:nvSpPr>
          <p:spPr>
            <a:xfrm>
              <a:off x="5769675" y="279850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A4A9450-1981-6693-DF79-97402A50E1CB}"/>
              </a:ext>
            </a:extLst>
          </p:cNvPr>
          <p:cNvSpPr/>
          <p:nvPr/>
        </p:nvSpPr>
        <p:spPr>
          <a:xfrm>
            <a:off x="9209099" y="798964"/>
            <a:ext cx="1865273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F1DE1C7-579B-B51D-C07A-65C40C755E35}"/>
              </a:ext>
            </a:extLst>
          </p:cNvPr>
          <p:cNvSpPr/>
          <p:nvPr/>
        </p:nvSpPr>
        <p:spPr>
          <a:xfrm>
            <a:off x="9149936" y="381763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0B62ED6-3E30-490F-8365-4DA87B0BB198}"/>
              </a:ext>
            </a:extLst>
          </p:cNvPr>
          <p:cNvSpPr/>
          <p:nvPr/>
        </p:nvSpPr>
        <p:spPr>
          <a:xfrm>
            <a:off x="1713728" y="3767055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7294CC3-C041-7DBC-5274-38765CB918FC}"/>
              </a:ext>
            </a:extLst>
          </p:cNvPr>
          <p:cNvSpPr/>
          <p:nvPr/>
        </p:nvSpPr>
        <p:spPr>
          <a:xfrm>
            <a:off x="6582983" y="79896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222CD4-5F20-7609-8BB5-BAE75171AFAB}"/>
              </a:ext>
            </a:extLst>
          </p:cNvPr>
          <p:cNvSpPr/>
          <p:nvPr/>
        </p:nvSpPr>
        <p:spPr>
          <a:xfrm>
            <a:off x="3930197" y="778309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9F55660-9F5D-D35C-FC1F-B5A5EA1CD9D1}"/>
              </a:ext>
            </a:extLst>
          </p:cNvPr>
          <p:cNvGrpSpPr/>
          <p:nvPr/>
        </p:nvGrpSpPr>
        <p:grpSpPr>
          <a:xfrm>
            <a:off x="3318847" y="1117115"/>
            <a:ext cx="872992" cy="1516666"/>
            <a:chOff x="3252900" y="1376267"/>
            <a:chExt cx="872992" cy="1516666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38BB9378-07F2-FC89-55CB-B174C87383DE}"/>
                </a:ext>
              </a:extLst>
            </p:cNvPr>
            <p:cNvCxnSpPr>
              <a:cxnSpLocks/>
              <a:stCxn id="161" idx="2"/>
              <a:endCxn id="119" idx="5"/>
            </p:cNvCxnSpPr>
            <p:nvPr/>
          </p:nvCxnSpPr>
          <p:spPr>
            <a:xfrm>
              <a:off x="3252900" y="1376267"/>
              <a:ext cx="87299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1AC21FB-65CC-A1AE-CBC2-9824570AEA38}"/>
                </a:ext>
              </a:extLst>
            </p:cNvPr>
            <p:cNvCxnSpPr>
              <a:cxnSpLocks/>
              <a:stCxn id="158" idx="2"/>
              <a:endCxn id="122" idx="5"/>
            </p:cNvCxnSpPr>
            <p:nvPr/>
          </p:nvCxnSpPr>
          <p:spPr>
            <a:xfrm>
              <a:off x="3252900" y="1628110"/>
              <a:ext cx="872992" cy="93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D2370BBC-CC72-68E4-E6D7-D8325D6993F0}"/>
                </a:ext>
              </a:extLst>
            </p:cNvPr>
            <p:cNvCxnSpPr>
              <a:cxnSpLocks/>
              <a:stCxn id="155" idx="2"/>
              <a:endCxn id="125" idx="5"/>
            </p:cNvCxnSpPr>
            <p:nvPr/>
          </p:nvCxnSpPr>
          <p:spPr>
            <a:xfrm>
              <a:off x="3252900" y="1879953"/>
              <a:ext cx="872992" cy="187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A8AB83A6-5EA0-10C5-E11D-917BEDC07A96}"/>
                </a:ext>
              </a:extLst>
            </p:cNvPr>
            <p:cNvCxnSpPr>
              <a:cxnSpLocks/>
              <a:stCxn id="152" idx="2"/>
              <a:endCxn id="128" idx="5"/>
            </p:cNvCxnSpPr>
            <p:nvPr/>
          </p:nvCxnSpPr>
          <p:spPr>
            <a:xfrm>
              <a:off x="3252900" y="2131796"/>
              <a:ext cx="872992" cy="280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FEEE0678-C68E-AF94-1739-E855AB10ADB2}"/>
                </a:ext>
              </a:extLst>
            </p:cNvPr>
            <p:cNvCxnSpPr>
              <a:cxnSpLocks/>
              <a:stCxn id="148" idx="2"/>
              <a:endCxn id="131" idx="5"/>
            </p:cNvCxnSpPr>
            <p:nvPr/>
          </p:nvCxnSpPr>
          <p:spPr>
            <a:xfrm>
              <a:off x="3252900" y="2383639"/>
              <a:ext cx="872992" cy="374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BBC94FD0-8DEE-60A6-1D38-EC2677F0B369}"/>
                </a:ext>
              </a:extLst>
            </p:cNvPr>
            <p:cNvCxnSpPr>
              <a:cxnSpLocks/>
              <a:stCxn id="145" idx="2"/>
              <a:endCxn id="135" idx="5"/>
            </p:cNvCxnSpPr>
            <p:nvPr/>
          </p:nvCxnSpPr>
          <p:spPr>
            <a:xfrm>
              <a:off x="3252900" y="2635482"/>
              <a:ext cx="872992" cy="467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E615803-66B2-689F-864D-50CBD2E5A685}"/>
                </a:ext>
              </a:extLst>
            </p:cNvPr>
            <p:cNvCxnSpPr>
              <a:cxnSpLocks/>
              <a:stCxn id="142" idx="2"/>
              <a:endCxn id="139" idx="5"/>
            </p:cNvCxnSpPr>
            <p:nvPr/>
          </p:nvCxnSpPr>
          <p:spPr>
            <a:xfrm>
              <a:off x="3252900" y="2887327"/>
              <a:ext cx="872992" cy="560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5685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40D1242-7D34-58B2-D67F-5F15E6623CCB}"/>
              </a:ext>
            </a:extLst>
          </p:cNvPr>
          <p:cNvGrpSpPr/>
          <p:nvPr/>
        </p:nvGrpSpPr>
        <p:grpSpPr>
          <a:xfrm>
            <a:off x="-593558" y="1026696"/>
            <a:ext cx="13298905" cy="4058762"/>
            <a:chOff x="-593558" y="1026696"/>
            <a:chExt cx="13298905" cy="4058762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9EEE3598-754C-95E0-DFFE-DBA3DF7ACE80}"/>
                </a:ext>
              </a:extLst>
            </p:cNvPr>
            <p:cNvSpPr/>
            <p:nvPr/>
          </p:nvSpPr>
          <p:spPr>
            <a:xfrm>
              <a:off x="-593558" y="1026696"/>
              <a:ext cx="13298905" cy="405876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5" name="グループ化 104">
              <a:extLst>
                <a:ext uri="{FF2B5EF4-FFF2-40B4-BE49-F238E27FC236}">
                  <a16:creationId xmlns:a16="http://schemas.microsoft.com/office/drawing/2014/main" id="{A4BAB922-5876-6BD9-15AE-F2E5C7D761E8}"/>
                </a:ext>
              </a:extLst>
            </p:cNvPr>
            <p:cNvGrpSpPr/>
            <p:nvPr/>
          </p:nvGrpSpPr>
          <p:grpSpPr>
            <a:xfrm>
              <a:off x="-45397" y="1519786"/>
              <a:ext cx="12282793" cy="3565671"/>
              <a:chOff x="-90793" y="1830281"/>
              <a:chExt cx="12282793" cy="3565671"/>
            </a:xfrm>
          </p:grpSpPr>
          <p:grpSp>
            <p:nvGrpSpPr>
              <p:cNvPr id="106" name="グループ化 105">
                <a:extLst>
                  <a:ext uri="{FF2B5EF4-FFF2-40B4-BE49-F238E27FC236}">
                    <a16:creationId xmlns:a16="http://schemas.microsoft.com/office/drawing/2014/main" id="{4DE02D49-5D20-03E0-13CD-632607ECD6FE}"/>
                  </a:ext>
                </a:extLst>
              </p:cNvPr>
              <p:cNvGrpSpPr/>
              <p:nvPr/>
            </p:nvGrpSpPr>
            <p:grpSpPr>
              <a:xfrm>
                <a:off x="-90793" y="1965930"/>
                <a:ext cx="4025316" cy="2968357"/>
                <a:chOff x="-90793" y="2157619"/>
                <a:chExt cx="4025316" cy="2968357"/>
              </a:xfrm>
            </p:grpSpPr>
            <p:sp>
              <p:nvSpPr>
                <p:cNvPr id="127" name="円/楕円 126">
                  <a:extLst>
                    <a:ext uri="{FF2B5EF4-FFF2-40B4-BE49-F238E27FC236}">
                      <a16:creationId xmlns:a16="http://schemas.microsoft.com/office/drawing/2014/main" id="{D24CF7C7-20C4-B7B7-B254-AA39A82867A8}"/>
                    </a:ext>
                  </a:extLst>
                </p:cNvPr>
                <p:cNvSpPr/>
                <p:nvPr/>
              </p:nvSpPr>
              <p:spPr>
                <a:xfrm>
                  <a:off x="-90793" y="2540236"/>
                  <a:ext cx="4025316" cy="2203123"/>
                </a:xfrm>
                <a:prstGeom prst="ellipse">
                  <a:avLst/>
                </a:prstGeom>
                <a:solidFill>
                  <a:srgbClr val="00B0F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311F280A-6001-69C3-E0E7-D9AEEAA14518}"/>
                    </a:ext>
                  </a:extLst>
                </p:cNvPr>
                <p:cNvGrpSpPr/>
                <p:nvPr/>
              </p:nvGrpSpPr>
              <p:grpSpPr>
                <a:xfrm>
                  <a:off x="469847" y="2157619"/>
                  <a:ext cx="2904037" cy="2968357"/>
                  <a:chOff x="482223" y="1337109"/>
                  <a:chExt cx="3201224" cy="3124201"/>
                </a:xfrm>
              </p:grpSpPr>
              <p:pic>
                <p:nvPicPr>
                  <p:cNvPr id="129" name="グラフィックス 128" descr="車 単色塗りつぶし">
                    <a:extLst>
                      <a:ext uri="{FF2B5EF4-FFF2-40B4-BE49-F238E27FC236}">
                        <a16:creationId xmlns:a16="http://schemas.microsoft.com/office/drawing/2014/main" id="{0F680394-3921-3AF3-B8DF-A41FA62DC7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1396" y="1337109"/>
                    <a:ext cx="1162051" cy="1162050"/>
                  </a:xfrm>
                  <a:prstGeom prst="rect">
                    <a:avLst/>
                  </a:prstGeom>
                </p:spPr>
              </p:pic>
              <p:cxnSp>
                <p:nvCxnSpPr>
                  <p:cNvPr id="130" name="直線矢印コネクタ 129">
                    <a:extLst>
                      <a:ext uri="{FF2B5EF4-FFF2-40B4-BE49-F238E27FC236}">
                        <a16:creationId xmlns:a16="http://schemas.microsoft.com/office/drawing/2014/main" id="{C10C60DF-2CE4-ECA5-0897-9C153FCF6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48785" y="2995864"/>
                    <a:ext cx="177829" cy="545230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矢印コネクタ 130">
                    <a:extLst>
                      <a:ext uri="{FF2B5EF4-FFF2-40B4-BE49-F238E27FC236}">
                        <a16:creationId xmlns:a16="http://schemas.microsoft.com/office/drawing/2014/main" id="{A8BD97A6-477A-C5B9-1F6A-41EF206A8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70321" y="2473693"/>
                    <a:ext cx="268104" cy="421531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矢印コネクタ 131">
                    <a:extLst>
                      <a:ext uri="{FF2B5EF4-FFF2-40B4-BE49-F238E27FC236}">
                        <a16:creationId xmlns:a16="http://schemas.microsoft.com/office/drawing/2014/main" id="{1CF27321-293F-F960-2A8F-26B6AC5D6F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86551" y="2040556"/>
                    <a:ext cx="519765" cy="356135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グラフィックス 132" descr="車 単色塗りつぶし">
                    <a:extLst>
                      <a:ext uri="{FF2B5EF4-FFF2-40B4-BE49-F238E27FC236}">
                        <a16:creationId xmlns:a16="http://schemas.microsoft.com/office/drawing/2014/main" id="{A975D34B-89C6-1CE8-8025-6DF85FDC4C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8675" y="3299260"/>
                    <a:ext cx="1162050" cy="1162050"/>
                  </a:xfrm>
                  <a:prstGeom prst="rect">
                    <a:avLst/>
                  </a:prstGeom>
                </p:spPr>
              </p:pic>
              <p:pic>
                <p:nvPicPr>
                  <p:cNvPr id="134" name="図 133">
                    <a:extLst>
                      <a:ext uri="{FF2B5EF4-FFF2-40B4-BE49-F238E27FC236}">
                        <a16:creationId xmlns:a16="http://schemas.microsoft.com/office/drawing/2014/main" id="{39A6053A-DE9C-8B14-D5E1-6B7228C6B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8202"/>
                  <a:stretch/>
                </p:blipFill>
                <p:spPr>
                  <a:xfrm>
                    <a:off x="482223" y="2780997"/>
                    <a:ext cx="95358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図 134">
                    <a:extLst>
                      <a:ext uri="{FF2B5EF4-FFF2-40B4-BE49-F238E27FC236}">
                        <a16:creationId xmlns:a16="http://schemas.microsoft.com/office/drawing/2014/main" id="{F2D76DA8-16A2-774F-D399-CB070B479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25732" r="52057"/>
                  <a:stretch/>
                </p:blipFill>
                <p:spPr>
                  <a:xfrm>
                    <a:off x="816864" y="2205621"/>
                    <a:ext cx="97164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図 135">
                    <a:extLst>
                      <a:ext uri="{FF2B5EF4-FFF2-40B4-BE49-F238E27FC236}">
                        <a16:creationId xmlns:a16="http://schemas.microsoft.com/office/drawing/2014/main" id="{A0562F46-586C-A183-17E3-61E0383D3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51876" r="25913"/>
                  <a:stretch/>
                </p:blipFill>
                <p:spPr>
                  <a:xfrm>
                    <a:off x="1474871" y="1680416"/>
                    <a:ext cx="971647" cy="31624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28875A7A-CBB1-EA44-E488-94D2321AAF7C}"/>
                  </a:ext>
                </a:extLst>
              </p:cNvPr>
              <p:cNvGrpSpPr/>
              <p:nvPr/>
            </p:nvGrpSpPr>
            <p:grpSpPr>
              <a:xfrm>
                <a:off x="3992749" y="3017229"/>
                <a:ext cx="3278459" cy="865759"/>
                <a:chOff x="3894972" y="3141584"/>
                <a:chExt cx="3278459" cy="865759"/>
              </a:xfrm>
            </p:grpSpPr>
            <p:sp>
              <p:nvSpPr>
                <p:cNvPr id="125" name="右矢印 124">
                  <a:extLst>
                    <a:ext uri="{FF2B5EF4-FFF2-40B4-BE49-F238E27FC236}">
                      <a16:creationId xmlns:a16="http://schemas.microsoft.com/office/drawing/2014/main" id="{035C035E-000D-7E44-4A3A-F6E2F8121D00}"/>
                    </a:ext>
                  </a:extLst>
                </p:cNvPr>
                <p:cNvSpPr/>
                <p:nvPr/>
              </p:nvSpPr>
              <p:spPr>
                <a:xfrm>
                  <a:off x="3894972" y="3141584"/>
                  <a:ext cx="3278459" cy="504969"/>
                </a:xfrm>
                <a:prstGeom prst="rightArrow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テキスト ボックス 125">
                  <a:extLst>
                    <a:ext uri="{FF2B5EF4-FFF2-40B4-BE49-F238E27FC236}">
                      <a16:creationId xmlns:a16="http://schemas.microsoft.com/office/drawing/2014/main" id="{675A03E4-7AC0-65B5-3264-2FC9CDCE5EE3}"/>
                    </a:ext>
                  </a:extLst>
                </p:cNvPr>
                <p:cNvSpPr txBox="1"/>
                <p:nvPr/>
              </p:nvSpPr>
              <p:spPr>
                <a:xfrm>
                  <a:off x="4146833" y="3638011"/>
                  <a:ext cx="27747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/>
                    <a:t>Estimation by </a:t>
                  </a:r>
                  <a:r>
                    <a:rPr kumimoji="1" lang="en-US" altLang="ja-JP" b="1" dirty="0"/>
                    <a:t>Kalman Filter</a:t>
                  </a:r>
                  <a:endParaRPr kumimoji="1" lang="ja-JP" altLang="en-US" b="1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C78A99D7-E4C4-D9EB-F2DA-AEB1C43F5A18}"/>
                  </a:ext>
                </a:extLst>
              </p:cNvPr>
              <p:cNvGrpSpPr/>
              <p:nvPr/>
            </p:nvGrpSpPr>
            <p:grpSpPr>
              <a:xfrm>
                <a:off x="7329434" y="1830281"/>
                <a:ext cx="4862566" cy="3239654"/>
                <a:chOff x="7329434" y="1891077"/>
                <a:chExt cx="4862566" cy="3239654"/>
              </a:xfrm>
            </p:grpSpPr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68832BE8-C050-631B-2FC8-8D719A35C21F}"/>
                    </a:ext>
                  </a:extLst>
                </p:cNvPr>
                <p:cNvGrpSpPr/>
                <p:nvPr/>
              </p:nvGrpSpPr>
              <p:grpSpPr>
                <a:xfrm>
                  <a:off x="7576830" y="1891077"/>
                  <a:ext cx="4367774" cy="3239654"/>
                  <a:chOff x="7630691" y="1891077"/>
                  <a:chExt cx="4367774" cy="3239654"/>
                </a:xfrm>
              </p:grpSpPr>
              <p:pic>
                <p:nvPicPr>
                  <p:cNvPr id="113" name="図 112">
                    <a:extLst>
                      <a:ext uri="{FF2B5EF4-FFF2-40B4-BE49-F238E27FC236}">
                        <a16:creationId xmlns:a16="http://schemas.microsoft.com/office/drawing/2014/main" id="{B7C1D9AC-133E-A316-59B3-907B376A57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83455"/>
                  <a:stretch/>
                </p:blipFill>
                <p:spPr>
                  <a:xfrm>
                    <a:off x="8449494" y="3730082"/>
                    <a:ext cx="753242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4" name="図 113">
                    <a:extLst>
                      <a:ext uri="{FF2B5EF4-FFF2-40B4-BE49-F238E27FC236}">
                        <a16:creationId xmlns:a16="http://schemas.microsoft.com/office/drawing/2014/main" id="{BA26B61B-4645-DC7A-9F84-875B7930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0636" r="61904"/>
                  <a:stretch/>
                </p:blipFill>
                <p:spPr>
                  <a:xfrm>
                    <a:off x="8664422" y="3247592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図 114">
                    <a:extLst>
                      <a:ext uri="{FF2B5EF4-FFF2-40B4-BE49-F238E27FC236}">
                        <a16:creationId xmlns:a16="http://schemas.microsoft.com/office/drawing/2014/main" id="{58EED677-7036-BB49-A006-6AAD3C41D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41384" r="41156"/>
                  <a:stretch/>
                </p:blipFill>
                <p:spPr>
                  <a:xfrm>
                    <a:off x="8319172" y="2572520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6" name="図 115">
                    <a:extLst>
                      <a:ext uri="{FF2B5EF4-FFF2-40B4-BE49-F238E27FC236}">
                        <a16:creationId xmlns:a16="http://schemas.microsoft.com/office/drawing/2014/main" id="{05E9483A-ABA2-4A0B-6E4C-7FBC65874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62066" r="20474"/>
                  <a:stretch/>
                </p:blipFill>
                <p:spPr>
                  <a:xfrm>
                    <a:off x="10442558" y="1929984"/>
                    <a:ext cx="794897" cy="211751"/>
                  </a:xfrm>
                  <a:prstGeom prst="rect">
                    <a:avLst/>
                  </a:prstGeom>
                </p:spPr>
              </p:pic>
              <p:grpSp>
                <p:nvGrpSpPr>
                  <p:cNvPr id="117" name="グループ化 116">
                    <a:extLst>
                      <a:ext uri="{FF2B5EF4-FFF2-40B4-BE49-F238E27FC236}">
                        <a16:creationId xmlns:a16="http://schemas.microsoft.com/office/drawing/2014/main" id="{3A324AF6-DC89-C151-0AEF-E33A3EAD26C3}"/>
                      </a:ext>
                    </a:extLst>
                  </p:cNvPr>
                  <p:cNvGrpSpPr/>
                  <p:nvPr/>
                </p:nvGrpSpPr>
                <p:grpSpPr>
                  <a:xfrm>
                    <a:off x="7630691" y="2162374"/>
                    <a:ext cx="2589748" cy="2968357"/>
                    <a:chOff x="828675" y="1337109"/>
                    <a:chExt cx="2854772" cy="3124201"/>
                  </a:xfrm>
                </p:grpSpPr>
                <p:pic>
                  <p:nvPicPr>
                    <p:cNvPr id="120" name="グラフィックス 119" descr="車 単色塗りつぶし">
                      <a:extLst>
                        <a:ext uri="{FF2B5EF4-FFF2-40B4-BE49-F238E27FC236}">
                          <a16:creationId xmlns:a16="http://schemas.microsoft.com/office/drawing/2014/main" id="{4FBB493C-B36A-3239-3B05-EC371522DD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396" y="1337109"/>
                      <a:ext cx="1162051" cy="116205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21" name="直線矢印コネクタ 120">
                      <a:extLst>
                        <a:ext uri="{FF2B5EF4-FFF2-40B4-BE49-F238E27FC236}">
                          <a16:creationId xmlns:a16="http://schemas.microsoft.com/office/drawing/2014/main" id="{99EACE74-7934-F91D-EC50-F55C9F97C4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48785" y="2995864"/>
                      <a:ext cx="177829" cy="545230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線矢印コネクタ 121">
                      <a:extLst>
                        <a:ext uri="{FF2B5EF4-FFF2-40B4-BE49-F238E27FC236}">
                          <a16:creationId xmlns:a16="http://schemas.microsoft.com/office/drawing/2014/main" id="{83D39821-5B66-FB7B-53AB-488DE094E4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70321" y="2473693"/>
                      <a:ext cx="268104" cy="421531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線矢印コネクタ 122">
                      <a:extLst>
                        <a:ext uri="{FF2B5EF4-FFF2-40B4-BE49-F238E27FC236}">
                          <a16:creationId xmlns:a16="http://schemas.microsoft.com/office/drawing/2014/main" id="{28CE3B61-9C6B-E8CD-59DD-BDE21C665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86551" y="2040556"/>
                      <a:ext cx="519765" cy="356135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4" name="グラフィックス 123" descr="車 単色塗りつぶし">
                      <a:extLst>
                        <a:ext uri="{FF2B5EF4-FFF2-40B4-BE49-F238E27FC236}">
                          <a16:creationId xmlns:a16="http://schemas.microsoft.com/office/drawing/2014/main" id="{8A010137-1530-D214-632B-67BE3C8CA0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8675" y="3299260"/>
                      <a:ext cx="1162050" cy="116205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18" name="直線矢印コネクタ 117">
                    <a:extLst>
                      <a:ext uri="{FF2B5EF4-FFF2-40B4-BE49-F238E27FC236}">
                        <a16:creationId xmlns:a16="http://schemas.microsoft.com/office/drawing/2014/main" id="{441C4E33-AF96-02EC-7293-77A83E48F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20439" y="2483801"/>
                    <a:ext cx="619568" cy="11724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9" name="グラフィックス 118" descr="車 単色塗りつぶし">
                    <a:extLst>
                      <a:ext uri="{FF2B5EF4-FFF2-40B4-BE49-F238E27FC236}">
                        <a16:creationId xmlns:a16="http://schemas.microsoft.com/office/drawing/2014/main" id="{C9451611-5F45-42D7-9939-32B50DFF3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4294" y="1891077"/>
                    <a:ext cx="1054171" cy="11040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8BC8DF23-1588-8D1A-4B38-5458D5095FF0}"/>
                    </a:ext>
                  </a:extLst>
                </p:cNvPr>
                <p:cNvSpPr/>
                <p:nvPr/>
              </p:nvSpPr>
              <p:spPr>
                <a:xfrm>
                  <a:off x="7329434" y="2140428"/>
                  <a:ext cx="4862566" cy="2740952"/>
                </a:xfrm>
                <a:prstGeom prst="ellipse">
                  <a:avLst/>
                </a:prstGeom>
                <a:solidFill>
                  <a:srgbClr val="FF000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81C58A7F-E3C7-19C2-A9D7-2557153A0EDD}"/>
                  </a:ext>
                </a:extLst>
              </p:cNvPr>
              <p:cNvSpPr txBox="1"/>
              <p:nvPr/>
            </p:nvSpPr>
            <p:spPr>
              <a:xfrm>
                <a:off x="353293" y="4934287"/>
                <a:ext cx="2915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>
                  <a:solidFill>
                    <a:srgbClr val="00B0F0"/>
                  </a:solidFill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1602C1BB-C413-AC9C-B33F-C6B06A19EF16}"/>
                  </a:ext>
                </a:extLst>
              </p:cNvPr>
              <p:cNvSpPr txBox="1"/>
              <p:nvPr/>
            </p:nvSpPr>
            <p:spPr>
              <a:xfrm>
                <a:off x="8746593" y="4934287"/>
                <a:ext cx="20282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731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0A22-9EEB-F412-8E8C-95660D75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94D899E1-F52E-5C14-0EEA-B72C0D0924E7}"/>
              </a:ext>
            </a:extLst>
          </p:cNvPr>
          <p:cNvGrpSpPr/>
          <p:nvPr/>
        </p:nvGrpSpPr>
        <p:grpSpPr>
          <a:xfrm>
            <a:off x="-593558" y="1026696"/>
            <a:ext cx="13298905" cy="4060464"/>
            <a:chOff x="-593558" y="1026696"/>
            <a:chExt cx="13298905" cy="406046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E064B1C4-C7D5-62D2-3F38-8EE5C01BC38A}"/>
                </a:ext>
              </a:extLst>
            </p:cNvPr>
            <p:cNvSpPr/>
            <p:nvPr/>
          </p:nvSpPr>
          <p:spPr>
            <a:xfrm>
              <a:off x="-593558" y="1026696"/>
              <a:ext cx="13298905" cy="40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8D107BB8-DF77-6631-EFA2-5E3D233A54B6}"/>
                </a:ext>
              </a:extLst>
            </p:cNvPr>
            <p:cNvGrpSpPr/>
            <p:nvPr/>
          </p:nvGrpSpPr>
          <p:grpSpPr>
            <a:xfrm>
              <a:off x="4038145" y="2708437"/>
              <a:ext cx="3278459" cy="865759"/>
              <a:chOff x="3894972" y="3141584"/>
              <a:chExt cx="3278459" cy="865759"/>
            </a:xfrm>
          </p:grpSpPr>
          <p:sp>
            <p:nvSpPr>
              <p:cNvPr id="22" name="右矢印 21">
                <a:extLst>
                  <a:ext uri="{FF2B5EF4-FFF2-40B4-BE49-F238E27FC236}">
                    <a16:creationId xmlns:a16="http://schemas.microsoft.com/office/drawing/2014/main" id="{703E7EC2-673F-8D42-68E1-F39458B204BD}"/>
                  </a:ext>
                </a:extLst>
              </p:cNvPr>
              <p:cNvSpPr/>
              <p:nvPr/>
            </p:nvSpPr>
            <p:spPr>
              <a:xfrm>
                <a:off x="3894972" y="3141584"/>
                <a:ext cx="3278459" cy="504969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B240506-73C7-4B77-12EB-621957E64111}"/>
                  </a:ext>
                </a:extLst>
              </p:cNvPr>
              <p:cNvSpPr txBox="1"/>
              <p:nvPr/>
            </p:nvSpPr>
            <p:spPr>
              <a:xfrm>
                <a:off x="4146833" y="3638011"/>
                <a:ext cx="2774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Estimation by </a:t>
                </a:r>
                <a:r>
                  <a:rPr kumimoji="1" lang="en-US" altLang="ja-JP" b="1" dirty="0"/>
                  <a:t>Kalman Filter</a:t>
                </a:r>
                <a:endParaRPr kumimoji="1" lang="ja-JP" altLang="en-US" b="1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AD8EDEF-35D8-08FC-3EBB-4D23EAE3A1FD}"/>
                </a:ext>
              </a:extLst>
            </p:cNvPr>
            <p:cNvGrpSpPr/>
            <p:nvPr/>
          </p:nvGrpSpPr>
          <p:grpSpPr>
            <a:xfrm>
              <a:off x="-45397" y="2039755"/>
              <a:ext cx="4025316" cy="3047405"/>
              <a:chOff x="-45397" y="2039755"/>
              <a:chExt cx="4025316" cy="3047405"/>
            </a:xfrm>
          </p:grpSpPr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127D7A68-15FB-24A4-69FC-4DE9349A0366}"/>
                  </a:ext>
                </a:extLst>
              </p:cNvPr>
              <p:cNvSpPr/>
              <p:nvPr/>
            </p:nvSpPr>
            <p:spPr>
              <a:xfrm>
                <a:off x="-45397" y="2039755"/>
                <a:ext cx="4025316" cy="2203123"/>
              </a:xfrm>
              <a:prstGeom prst="ellipse">
                <a:avLst/>
              </a:prstGeom>
              <a:solidFill>
                <a:srgbClr val="00B0F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0E854E4D-5291-139E-68D6-60150905C9EA}"/>
                  </a:ext>
                </a:extLst>
              </p:cNvPr>
              <p:cNvSpPr txBox="1"/>
              <p:nvPr/>
            </p:nvSpPr>
            <p:spPr>
              <a:xfrm>
                <a:off x="398689" y="4625495"/>
                <a:ext cx="2915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99746993-2D5B-065A-1886-D6B2A7B2E550}"/>
                </a:ext>
              </a:extLst>
            </p:cNvPr>
            <p:cNvGrpSpPr/>
            <p:nvPr/>
          </p:nvGrpSpPr>
          <p:grpSpPr>
            <a:xfrm>
              <a:off x="7374830" y="1770840"/>
              <a:ext cx="4862566" cy="3316320"/>
              <a:chOff x="7374830" y="1770840"/>
              <a:chExt cx="4862566" cy="3316320"/>
            </a:xfrm>
          </p:grpSpPr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BE6D8821-DCEB-33FE-2F3C-9E12305DB459}"/>
                  </a:ext>
                </a:extLst>
              </p:cNvPr>
              <p:cNvSpPr/>
              <p:nvPr/>
            </p:nvSpPr>
            <p:spPr>
              <a:xfrm>
                <a:off x="7374830" y="1770840"/>
                <a:ext cx="4862566" cy="2740952"/>
              </a:xfrm>
              <a:prstGeom prst="ellipse">
                <a:avLst/>
              </a:prstGeom>
              <a:solidFill>
                <a:srgbClr val="FF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4EA9069D-E806-F45A-25B0-5C80BBD2C79A}"/>
                  </a:ext>
                </a:extLst>
              </p:cNvPr>
              <p:cNvSpPr txBox="1"/>
              <p:nvPr/>
            </p:nvSpPr>
            <p:spPr>
              <a:xfrm>
                <a:off x="8791989" y="4625495"/>
                <a:ext cx="20282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AEC8D8BE-8CD5-5821-7EB7-5D236134A5C4}"/>
                </a:ext>
              </a:extLst>
            </p:cNvPr>
            <p:cNvGrpSpPr/>
            <p:nvPr/>
          </p:nvGrpSpPr>
          <p:grpSpPr>
            <a:xfrm>
              <a:off x="7889738" y="2224896"/>
              <a:ext cx="4302262" cy="2053911"/>
              <a:chOff x="7889738" y="2224896"/>
              <a:chExt cx="4302262" cy="2053911"/>
            </a:xfrm>
          </p:grpSpPr>
          <p:grpSp>
            <p:nvGrpSpPr>
              <p:cNvPr id="79" name="グループ化 78">
                <a:extLst>
                  <a:ext uri="{FF2B5EF4-FFF2-40B4-BE49-F238E27FC236}">
                    <a16:creationId xmlns:a16="http://schemas.microsoft.com/office/drawing/2014/main" id="{BEFD1932-D796-06C4-45C5-94404EEDFEFD}"/>
                  </a:ext>
                </a:extLst>
              </p:cNvPr>
              <p:cNvGrpSpPr/>
              <p:nvPr/>
            </p:nvGrpSpPr>
            <p:grpSpPr>
              <a:xfrm>
                <a:off x="7889738" y="2224896"/>
                <a:ext cx="1707310" cy="1707310"/>
                <a:chOff x="7755050" y="2037087"/>
                <a:chExt cx="2073878" cy="2073878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2DB61B23-0D00-F5C3-430C-99DA0BF2CF0C}"/>
                    </a:ext>
                  </a:extLst>
                </p:cNvPr>
                <p:cNvSpPr/>
                <p:nvPr/>
              </p:nvSpPr>
              <p:spPr>
                <a:xfrm>
                  <a:off x="8655090" y="3346206"/>
                  <a:ext cx="573426" cy="573426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215164" dist="70971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直方体 46">
                  <a:extLst>
                    <a:ext uri="{FF2B5EF4-FFF2-40B4-BE49-F238E27FC236}">
                      <a16:creationId xmlns:a16="http://schemas.microsoft.com/office/drawing/2014/main" id="{D1F647FF-13A8-46B8-A52A-900916166775}"/>
                    </a:ext>
                  </a:extLst>
                </p:cNvPr>
                <p:cNvSpPr/>
                <p:nvPr/>
              </p:nvSpPr>
              <p:spPr>
                <a:xfrm>
                  <a:off x="7755050" y="2037087"/>
                  <a:ext cx="2073878" cy="2073878"/>
                </a:xfrm>
                <a:prstGeom prst="cube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169D444C-3189-9212-42DD-B64277D0B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15944" y="2347521"/>
                <a:ext cx="2060713" cy="318474"/>
              </a:xfrm>
              <a:prstGeom prst="rect">
                <a:avLst/>
              </a:prstGeom>
            </p:spPr>
          </p:pic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6D06FE60-F494-5726-E8DA-DE6D3B5DD79F}"/>
                  </a:ext>
                </a:extLst>
              </p:cNvPr>
              <p:cNvGrpSpPr/>
              <p:nvPr/>
            </p:nvGrpSpPr>
            <p:grpSpPr>
              <a:xfrm>
                <a:off x="9995824" y="2820837"/>
                <a:ext cx="2196176" cy="1457970"/>
                <a:chOff x="4962633" y="824417"/>
                <a:chExt cx="2196176" cy="1457970"/>
              </a:xfrm>
            </p:grpSpPr>
            <p:pic>
              <p:nvPicPr>
                <p:cNvPr id="61" name="図 60">
                  <a:extLst>
                    <a:ext uri="{FF2B5EF4-FFF2-40B4-BE49-F238E27FC236}">
                      <a16:creationId xmlns:a16="http://schemas.microsoft.com/office/drawing/2014/main" id="{4CFEE286-31C6-D6FD-259D-86E71C97C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1503" r="34597"/>
                <a:stretch/>
              </p:blipFill>
              <p:spPr>
                <a:xfrm>
                  <a:off x="5767647" y="1958209"/>
                  <a:ext cx="145463" cy="290926"/>
                </a:xfrm>
                <a:prstGeom prst="rect">
                  <a:avLst/>
                </a:prstGeom>
              </p:spPr>
            </p:pic>
            <p:pic>
              <p:nvPicPr>
                <p:cNvPr id="62" name="図 61">
                  <a:extLst>
                    <a:ext uri="{FF2B5EF4-FFF2-40B4-BE49-F238E27FC236}">
                      <a16:creationId xmlns:a16="http://schemas.microsoft.com/office/drawing/2014/main" id="{7B4B0E03-5EB6-D752-A750-2B67B5DC3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6203" r="41597"/>
                <a:stretch/>
              </p:blipFill>
              <p:spPr>
                <a:xfrm>
                  <a:off x="5957810" y="1399251"/>
                  <a:ext cx="1200999" cy="290925"/>
                </a:xfrm>
                <a:prstGeom prst="rect">
                  <a:avLst/>
                </a:prstGeom>
              </p:spPr>
            </p:pic>
            <p:pic>
              <p:nvPicPr>
                <p:cNvPr id="73" name="図 72">
                  <a:extLst>
                    <a:ext uri="{FF2B5EF4-FFF2-40B4-BE49-F238E27FC236}">
                      <a16:creationId xmlns:a16="http://schemas.microsoft.com/office/drawing/2014/main" id="{76C0AB43-70CD-3238-988B-7BFDEC4A1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77197"/>
                <a:stretch/>
              </p:blipFill>
              <p:spPr>
                <a:xfrm>
                  <a:off x="5969640" y="863620"/>
                  <a:ext cx="850519" cy="290925"/>
                </a:xfrm>
                <a:prstGeom prst="rect">
                  <a:avLst/>
                </a:prstGeom>
              </p:spPr>
            </p:pic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FD29151B-2306-890B-E8C2-DD977A7C91D2}"/>
                    </a:ext>
                  </a:extLst>
                </p:cNvPr>
                <p:cNvSpPr txBox="1"/>
                <p:nvPr/>
              </p:nvSpPr>
              <p:spPr>
                <a:xfrm>
                  <a:off x="4962633" y="1368736"/>
                  <a:ext cx="9711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v</a:t>
                  </a:r>
                  <a:r>
                    <a:rPr kumimoji="1" lang="en-US" altLang="ja-JP" dirty="0"/>
                    <a:t>elocity:</a:t>
                  </a:r>
                  <a:endParaRPr kumimoji="1" lang="ja-JP" altLang="en-US"/>
                </a:p>
              </p:txBody>
            </p:sp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B6ECF80F-2B9F-CDE0-B3C3-7E98519857B5}"/>
                    </a:ext>
                  </a:extLst>
                </p:cNvPr>
                <p:cNvSpPr txBox="1"/>
                <p:nvPr/>
              </p:nvSpPr>
              <p:spPr>
                <a:xfrm>
                  <a:off x="4962633" y="824417"/>
                  <a:ext cx="1007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p</a:t>
                  </a:r>
                  <a:r>
                    <a:rPr kumimoji="1" lang="en-US" altLang="ja-JP" dirty="0"/>
                    <a:t>osition:</a:t>
                  </a:r>
                  <a:endParaRPr kumimoji="1" lang="ja-JP" altLang="en-US"/>
                </a:p>
              </p:txBody>
            </p:sp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A6E85E0C-2A82-C994-B09E-93EFBDADB0F1}"/>
                    </a:ext>
                  </a:extLst>
                </p:cNvPr>
                <p:cNvSpPr txBox="1"/>
                <p:nvPr/>
              </p:nvSpPr>
              <p:spPr>
                <a:xfrm>
                  <a:off x="4962633" y="1913055"/>
                  <a:ext cx="819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radius</a:t>
                  </a:r>
                  <a:r>
                    <a:rPr kumimoji="1" lang="en-US" altLang="ja-JP" dirty="0"/>
                    <a:t>:</a:t>
                  </a:r>
                  <a:endParaRPr kumimoji="1" lang="ja-JP" altLang="en-US"/>
                </a:p>
              </p:txBody>
            </p: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FE0B685-74DA-2C82-CFF0-F47F1143D977}"/>
                </a:ext>
              </a:extLst>
            </p:cNvPr>
            <p:cNvGrpSpPr/>
            <p:nvPr/>
          </p:nvGrpSpPr>
          <p:grpSpPr>
            <a:xfrm>
              <a:off x="69083" y="2328691"/>
              <a:ext cx="3738861" cy="1913369"/>
              <a:chOff x="69083" y="2328691"/>
              <a:chExt cx="3738861" cy="1913369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EDFA2B8-DEF8-9BB5-5FB7-EB3339500D42}"/>
                  </a:ext>
                </a:extLst>
              </p:cNvPr>
              <p:cNvGrpSpPr/>
              <p:nvPr/>
            </p:nvGrpSpPr>
            <p:grpSpPr>
              <a:xfrm>
                <a:off x="69083" y="2328691"/>
                <a:ext cx="3738861" cy="1403664"/>
                <a:chOff x="1176015" y="2264210"/>
                <a:chExt cx="5223874" cy="1955754"/>
              </a:xfrm>
            </p:grpSpPr>
            <p:pic>
              <p:nvPicPr>
                <p:cNvPr id="4" name="図 3">
                  <a:extLst>
                    <a:ext uri="{FF2B5EF4-FFF2-40B4-BE49-F238E27FC236}">
                      <a16:creationId xmlns:a16="http://schemas.microsoft.com/office/drawing/2014/main" id="{D97E4DCD-7B65-08D9-1758-C786EC87E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25477" r="51511"/>
                <a:stretch/>
              </p:blipFill>
              <p:spPr>
                <a:xfrm>
                  <a:off x="3547467" y="2264210"/>
                  <a:ext cx="779236" cy="251546"/>
                </a:xfrm>
                <a:prstGeom prst="rect">
                  <a:avLst/>
                </a:prstGeom>
              </p:spPr>
            </p:pic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9832F588-4E3F-28DC-1EEA-3C0F6C8C6DB4}"/>
                    </a:ext>
                  </a:extLst>
                </p:cNvPr>
                <p:cNvGrpSpPr/>
                <p:nvPr/>
              </p:nvGrpSpPr>
              <p:grpSpPr>
                <a:xfrm>
                  <a:off x="2930113" y="2724994"/>
                  <a:ext cx="1715678" cy="1494970"/>
                  <a:chOff x="3645447" y="2733843"/>
                  <a:chExt cx="1715678" cy="1494970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7A3A252A-6331-DA73-A426-97BCAB8F3C3D}"/>
                      </a:ext>
                    </a:extLst>
                  </p:cNvPr>
                  <p:cNvSpPr/>
                  <p:nvPr/>
                </p:nvSpPr>
                <p:spPr>
                  <a:xfrm>
                    <a:off x="3645447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42E63AF7-D9F6-E183-8C1F-1E93CAA82E7C}"/>
                      </a:ext>
                    </a:extLst>
                  </p:cNvPr>
                  <p:cNvSpPr/>
                  <p:nvPr/>
                </p:nvSpPr>
                <p:spPr>
                  <a:xfrm>
                    <a:off x="4503286" y="4004286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94343816-D1A5-0872-3221-EFDF5B91E868}"/>
                      </a:ext>
                    </a:extLst>
                  </p:cNvPr>
                  <p:cNvSpPr/>
                  <p:nvPr/>
                </p:nvSpPr>
                <p:spPr>
                  <a:xfrm>
                    <a:off x="3645447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C23A20D1-B9EA-F2A0-D77F-F2D6665F57A2}"/>
                      </a:ext>
                    </a:extLst>
                  </p:cNvPr>
                  <p:cNvSpPr/>
                  <p:nvPr/>
                </p:nvSpPr>
                <p:spPr>
                  <a:xfrm>
                    <a:off x="4503286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3" name="平行四辺形 42">
                    <a:extLst>
                      <a:ext uri="{FF2B5EF4-FFF2-40B4-BE49-F238E27FC236}">
                        <a16:creationId xmlns:a16="http://schemas.microsoft.com/office/drawing/2014/main" id="{B5459F24-6941-01CB-389B-FCA327AF76C6}"/>
                      </a:ext>
                    </a:extLst>
                  </p:cNvPr>
                  <p:cNvSpPr/>
                  <p:nvPr/>
                </p:nvSpPr>
                <p:spPr>
                  <a:xfrm>
                    <a:off x="3645447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1B611A7C-F00A-849E-4EFB-1D6E47B7B27E}"/>
                      </a:ext>
                    </a:extLst>
                  </p:cNvPr>
                  <p:cNvSpPr/>
                  <p:nvPr/>
                </p:nvSpPr>
                <p:spPr>
                  <a:xfrm>
                    <a:off x="4503286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5B0D02C2-A4C1-C323-659B-1864934CBAC8}"/>
                      </a:ext>
                    </a:extLst>
                  </p:cNvPr>
                  <p:cNvSpPr/>
                  <p:nvPr/>
                </p:nvSpPr>
                <p:spPr>
                  <a:xfrm>
                    <a:off x="3645447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AD8ED11E-271D-82AB-5796-A7A3EE7C3712}"/>
                      </a:ext>
                    </a:extLst>
                  </p:cNvPr>
                  <p:cNvSpPr/>
                  <p:nvPr/>
                </p:nvSpPr>
                <p:spPr>
                  <a:xfrm>
                    <a:off x="4541706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623CE469-A439-39D3-FB8F-A06197D1B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77931"/>
                <a:stretch/>
              </p:blipFill>
              <p:spPr>
                <a:xfrm>
                  <a:off x="1833219" y="2265567"/>
                  <a:ext cx="747299" cy="251546"/>
                </a:xfrm>
                <a:prstGeom prst="rect">
                  <a:avLst/>
                </a:prstGeom>
              </p:spPr>
            </p:pic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B26055D5-9ADD-6994-0221-9C5E354CDDAA}"/>
                    </a:ext>
                  </a:extLst>
                </p:cNvPr>
                <p:cNvGrpSpPr/>
                <p:nvPr/>
              </p:nvGrpSpPr>
              <p:grpSpPr>
                <a:xfrm>
                  <a:off x="1176015" y="2723637"/>
                  <a:ext cx="1715678" cy="1494970"/>
                  <a:chOff x="1176015" y="2733843"/>
                  <a:chExt cx="1715678" cy="1494970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F8765575-90BC-CF17-5AF7-4FF48836AC25}"/>
                      </a:ext>
                    </a:extLst>
                  </p:cNvPr>
                  <p:cNvSpPr/>
                  <p:nvPr/>
                </p:nvSpPr>
                <p:spPr>
                  <a:xfrm>
                    <a:off x="1176015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1AACE8FD-B493-5E9A-A096-19C67EA2FA54}"/>
                      </a:ext>
                    </a:extLst>
                  </p:cNvPr>
                  <p:cNvSpPr/>
                  <p:nvPr/>
                </p:nvSpPr>
                <p:spPr>
                  <a:xfrm>
                    <a:off x="1176015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9C0ED79-CCE9-2699-2A99-CEBB7CF43939}"/>
                      </a:ext>
                    </a:extLst>
                  </p:cNvPr>
                  <p:cNvSpPr/>
                  <p:nvPr/>
                </p:nvSpPr>
                <p:spPr>
                  <a:xfrm>
                    <a:off x="2033854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2E6F3DFD-883C-E212-3587-EBB3517BB84B}"/>
                      </a:ext>
                    </a:extLst>
                  </p:cNvPr>
                  <p:cNvSpPr/>
                  <p:nvPr/>
                </p:nvSpPr>
                <p:spPr>
                  <a:xfrm>
                    <a:off x="1176015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17EC56D4-65F0-B77A-1DC3-9E48FECA20DA}"/>
                      </a:ext>
                    </a:extLst>
                  </p:cNvPr>
                  <p:cNvSpPr/>
                  <p:nvPr/>
                </p:nvSpPr>
                <p:spPr>
                  <a:xfrm>
                    <a:off x="2033854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176AE82-A373-15CF-2116-F80A8A7B0EC5}"/>
                      </a:ext>
                    </a:extLst>
                  </p:cNvPr>
                  <p:cNvSpPr/>
                  <p:nvPr/>
                </p:nvSpPr>
                <p:spPr>
                  <a:xfrm>
                    <a:off x="1176015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4D72FB64-FA2E-0302-F9B3-D73A051CADDE}"/>
                      </a:ext>
                    </a:extLst>
                  </p:cNvPr>
                  <p:cNvSpPr/>
                  <p:nvPr/>
                </p:nvSpPr>
                <p:spPr>
                  <a:xfrm>
                    <a:off x="2072274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" name="グループ化 10">
                  <a:extLst>
                    <a:ext uri="{FF2B5EF4-FFF2-40B4-BE49-F238E27FC236}">
                      <a16:creationId xmlns:a16="http://schemas.microsoft.com/office/drawing/2014/main" id="{5D154E0C-7123-2F16-1CEF-F3A8AC00F103}"/>
                    </a:ext>
                  </a:extLst>
                </p:cNvPr>
                <p:cNvGrpSpPr/>
                <p:nvPr/>
              </p:nvGrpSpPr>
              <p:grpSpPr>
                <a:xfrm>
                  <a:off x="4684211" y="2724994"/>
                  <a:ext cx="1715678" cy="1494970"/>
                  <a:chOff x="6114879" y="2733843"/>
                  <a:chExt cx="1715678" cy="1494970"/>
                </a:xfrm>
              </p:grpSpPr>
              <p:sp>
                <p:nvSpPr>
                  <p:cNvPr id="13" name="平行四辺形 12">
                    <a:extLst>
                      <a:ext uri="{FF2B5EF4-FFF2-40B4-BE49-F238E27FC236}">
                        <a16:creationId xmlns:a16="http://schemas.microsoft.com/office/drawing/2014/main" id="{24B31C20-C49A-32EE-C30E-6236DC6D91B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平行四辺形 17">
                    <a:extLst>
                      <a:ext uri="{FF2B5EF4-FFF2-40B4-BE49-F238E27FC236}">
                        <a16:creationId xmlns:a16="http://schemas.microsoft.com/office/drawing/2014/main" id="{42E76591-FAEF-BCEE-4F2C-E7C92C918222}"/>
                      </a:ext>
                    </a:extLst>
                  </p:cNvPr>
                  <p:cNvSpPr/>
                  <p:nvPr/>
                </p:nvSpPr>
                <p:spPr>
                  <a:xfrm>
                    <a:off x="6972718" y="4004286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平行四辺形 19">
                    <a:extLst>
                      <a:ext uri="{FF2B5EF4-FFF2-40B4-BE49-F238E27FC236}">
                        <a16:creationId xmlns:a16="http://schemas.microsoft.com/office/drawing/2014/main" id="{2665C51C-5407-F05E-4D2A-8FE09EEF7F20}"/>
                      </a:ext>
                    </a:extLst>
                  </p:cNvPr>
                  <p:cNvSpPr/>
                  <p:nvPr/>
                </p:nvSpPr>
                <p:spPr>
                  <a:xfrm>
                    <a:off x="6114879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1" name="平行四辺形 20">
                    <a:extLst>
                      <a:ext uri="{FF2B5EF4-FFF2-40B4-BE49-F238E27FC236}">
                        <a16:creationId xmlns:a16="http://schemas.microsoft.com/office/drawing/2014/main" id="{2E7882D8-9680-5A8E-3A57-64D2396CD270}"/>
                      </a:ext>
                    </a:extLst>
                  </p:cNvPr>
                  <p:cNvSpPr/>
                  <p:nvPr/>
                </p:nvSpPr>
                <p:spPr>
                  <a:xfrm>
                    <a:off x="6972718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" name="平行四辺形 23">
                    <a:extLst>
                      <a:ext uri="{FF2B5EF4-FFF2-40B4-BE49-F238E27FC236}">
                        <a16:creationId xmlns:a16="http://schemas.microsoft.com/office/drawing/2014/main" id="{6B17FD58-19C6-C770-35E8-54D73D3D73F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5" name="平行四辺形 24">
                    <a:extLst>
                      <a:ext uri="{FF2B5EF4-FFF2-40B4-BE49-F238E27FC236}">
                        <a16:creationId xmlns:a16="http://schemas.microsoft.com/office/drawing/2014/main" id="{0378B90B-AE65-3028-9913-B6F07041F5A2}"/>
                      </a:ext>
                    </a:extLst>
                  </p:cNvPr>
                  <p:cNvSpPr/>
                  <p:nvPr/>
                </p:nvSpPr>
                <p:spPr>
                  <a:xfrm>
                    <a:off x="6972718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6" name="平行四辺形 25">
                    <a:extLst>
                      <a:ext uri="{FF2B5EF4-FFF2-40B4-BE49-F238E27FC236}">
                        <a16:creationId xmlns:a16="http://schemas.microsoft.com/office/drawing/2014/main" id="{E9E6AF07-486E-0D7C-A87E-879C5D90DCA7}"/>
                      </a:ext>
                    </a:extLst>
                  </p:cNvPr>
                  <p:cNvSpPr/>
                  <p:nvPr/>
                </p:nvSpPr>
                <p:spPr>
                  <a:xfrm>
                    <a:off x="6114879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7" name="平行四辺形 26">
                    <a:extLst>
                      <a:ext uri="{FF2B5EF4-FFF2-40B4-BE49-F238E27FC236}">
                        <a16:creationId xmlns:a16="http://schemas.microsoft.com/office/drawing/2014/main" id="{41A66497-17A7-6C1A-A60F-007D48DC4434}"/>
                      </a:ext>
                    </a:extLst>
                  </p:cNvPr>
                  <p:cNvSpPr/>
                  <p:nvPr/>
                </p:nvSpPr>
                <p:spPr>
                  <a:xfrm>
                    <a:off x="7011138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CFFCDB85-0677-C7AA-030E-6872945D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0785" r="25273"/>
                <a:stretch/>
              </p:blipFill>
              <p:spPr>
                <a:xfrm>
                  <a:off x="5214511" y="2264210"/>
                  <a:ext cx="810720" cy="251546"/>
                </a:xfrm>
                <a:prstGeom prst="rect">
                  <a:avLst/>
                </a:prstGeom>
              </p:spPr>
            </p:pic>
          </p:grp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B5F41B-2C1F-6E15-4AF1-BD626BE307D5}"/>
                  </a:ext>
                </a:extLst>
              </p:cNvPr>
              <p:cNvSpPr txBox="1"/>
              <p:nvPr/>
            </p:nvSpPr>
            <p:spPr>
              <a:xfrm>
                <a:off x="507843" y="3872728"/>
                <a:ext cx="2050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consists of multiple </a:t>
                </a:r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C91C4CD4-05CF-C5F9-D8D6-467A453B2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8603"/>
              <a:stretch/>
            </p:blipFill>
            <p:spPr>
              <a:xfrm>
                <a:off x="2499625" y="3911931"/>
                <a:ext cx="1171037" cy="2909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03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グループ化 479">
            <a:extLst>
              <a:ext uri="{FF2B5EF4-FFF2-40B4-BE49-F238E27FC236}">
                <a16:creationId xmlns:a16="http://schemas.microsoft.com/office/drawing/2014/main" id="{35E7A874-DF9B-AA04-FE5F-9D4048C26E22}"/>
              </a:ext>
            </a:extLst>
          </p:cNvPr>
          <p:cNvGrpSpPr/>
          <p:nvPr/>
        </p:nvGrpSpPr>
        <p:grpSpPr>
          <a:xfrm>
            <a:off x="3913848" y="392075"/>
            <a:ext cx="977786" cy="928220"/>
            <a:chOff x="4390760" y="546405"/>
            <a:chExt cx="1272729" cy="1208212"/>
          </a:xfrm>
        </p:grpSpPr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13888CA2-7FE0-5354-DCE6-7DC9E24C3F7F}"/>
                </a:ext>
              </a:extLst>
            </p:cNvPr>
            <p:cNvGrpSpPr/>
            <p:nvPr/>
          </p:nvGrpSpPr>
          <p:grpSpPr>
            <a:xfrm>
              <a:off x="4948493" y="546405"/>
              <a:ext cx="153094" cy="1208212"/>
              <a:chOff x="4878871" y="443777"/>
              <a:chExt cx="153094" cy="1208212"/>
            </a:xfrm>
          </p:grpSpPr>
          <p:sp>
            <p:nvSpPr>
              <p:cNvPr id="114" name="円/楕円 113">
                <a:extLst>
                  <a:ext uri="{FF2B5EF4-FFF2-40B4-BE49-F238E27FC236}">
                    <a16:creationId xmlns:a16="http://schemas.microsoft.com/office/drawing/2014/main" id="{B1B029A4-150F-7CA3-E2C4-E8B53B2665BB}"/>
                  </a:ext>
                </a:extLst>
              </p:cNvPr>
              <p:cNvSpPr/>
              <p:nvPr/>
            </p:nvSpPr>
            <p:spPr>
              <a:xfrm>
                <a:off x="4878871" y="44377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円/楕円 114">
                <a:extLst>
                  <a:ext uri="{FF2B5EF4-FFF2-40B4-BE49-F238E27FC236}">
                    <a16:creationId xmlns:a16="http://schemas.microsoft.com/office/drawing/2014/main" id="{7A5F5E72-C3D2-A3A6-64D6-301758F88A78}"/>
                  </a:ext>
                </a:extLst>
              </p:cNvPr>
              <p:cNvSpPr/>
              <p:nvPr/>
            </p:nvSpPr>
            <p:spPr>
              <a:xfrm>
                <a:off x="4882925" y="1152594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円/楕円 115">
                <a:extLst>
                  <a:ext uri="{FF2B5EF4-FFF2-40B4-BE49-F238E27FC236}">
                    <a16:creationId xmlns:a16="http://schemas.microsoft.com/office/drawing/2014/main" id="{4CE78E85-41FE-4643-BD94-2AF34C7E1356}"/>
                  </a:ext>
                </a:extLst>
              </p:cNvPr>
              <p:cNvSpPr/>
              <p:nvPr/>
            </p:nvSpPr>
            <p:spPr>
              <a:xfrm>
                <a:off x="4886977" y="798185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円/楕円 116">
                <a:extLst>
                  <a:ext uri="{FF2B5EF4-FFF2-40B4-BE49-F238E27FC236}">
                    <a16:creationId xmlns:a16="http://schemas.microsoft.com/office/drawing/2014/main" id="{33AB1D4A-6680-80BF-2DC2-5E8B492BB60C}"/>
                  </a:ext>
                </a:extLst>
              </p:cNvPr>
              <p:cNvSpPr/>
              <p:nvPr/>
            </p:nvSpPr>
            <p:spPr>
              <a:xfrm>
                <a:off x="4886977" y="150700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9" name="グループ化 478">
              <a:extLst>
                <a:ext uri="{FF2B5EF4-FFF2-40B4-BE49-F238E27FC236}">
                  <a16:creationId xmlns:a16="http://schemas.microsoft.com/office/drawing/2014/main" id="{F93E331E-09AF-74B0-BC29-B1821D9093DF}"/>
                </a:ext>
              </a:extLst>
            </p:cNvPr>
            <p:cNvGrpSpPr/>
            <p:nvPr/>
          </p:nvGrpSpPr>
          <p:grpSpPr>
            <a:xfrm>
              <a:off x="5514330" y="755330"/>
              <a:ext cx="149159" cy="790362"/>
              <a:chOff x="5174524" y="673092"/>
              <a:chExt cx="149159" cy="790362"/>
            </a:xfrm>
          </p:grpSpPr>
          <p:sp>
            <p:nvSpPr>
              <p:cNvPr id="118" name="円/楕円 117">
                <a:extLst>
                  <a:ext uri="{FF2B5EF4-FFF2-40B4-BE49-F238E27FC236}">
                    <a16:creationId xmlns:a16="http://schemas.microsoft.com/office/drawing/2014/main" id="{1AFFC3F3-EDBC-BBB8-B1C0-DFF09A93ECCC}"/>
                  </a:ext>
                </a:extLst>
              </p:cNvPr>
              <p:cNvSpPr/>
              <p:nvPr/>
            </p:nvSpPr>
            <p:spPr>
              <a:xfrm>
                <a:off x="5174524" y="67309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>
                <a:extLst>
                  <a:ext uri="{FF2B5EF4-FFF2-40B4-BE49-F238E27FC236}">
                    <a16:creationId xmlns:a16="http://schemas.microsoft.com/office/drawing/2014/main" id="{3323FE17-F72A-9772-C541-F02850A12CB2}"/>
                  </a:ext>
                </a:extLst>
              </p:cNvPr>
              <p:cNvSpPr/>
              <p:nvPr/>
            </p:nvSpPr>
            <p:spPr>
              <a:xfrm>
                <a:off x="5178695" y="131846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>
                <a:extLst>
                  <a:ext uri="{FF2B5EF4-FFF2-40B4-BE49-F238E27FC236}">
                    <a16:creationId xmlns:a16="http://schemas.microsoft.com/office/drawing/2014/main" id="{24A3D1BF-09A7-A410-9D92-72C35EBB053A}"/>
                  </a:ext>
                </a:extLst>
              </p:cNvPr>
              <p:cNvSpPr/>
              <p:nvPr/>
            </p:nvSpPr>
            <p:spPr>
              <a:xfrm>
                <a:off x="5175916" y="989729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7" name="グループ化 476">
              <a:extLst>
                <a:ext uri="{FF2B5EF4-FFF2-40B4-BE49-F238E27FC236}">
                  <a16:creationId xmlns:a16="http://schemas.microsoft.com/office/drawing/2014/main" id="{C08E9715-5164-F440-AA7F-F37538022F52}"/>
                </a:ext>
              </a:extLst>
            </p:cNvPr>
            <p:cNvGrpSpPr/>
            <p:nvPr/>
          </p:nvGrpSpPr>
          <p:grpSpPr>
            <a:xfrm>
              <a:off x="4390760" y="755396"/>
              <a:ext cx="144991" cy="790231"/>
              <a:chOff x="4579489" y="673093"/>
              <a:chExt cx="144991" cy="790231"/>
            </a:xfrm>
          </p:grpSpPr>
          <p:sp>
            <p:nvSpPr>
              <p:cNvPr id="121" name="円/楕円 120">
                <a:extLst>
                  <a:ext uri="{FF2B5EF4-FFF2-40B4-BE49-F238E27FC236}">
                    <a16:creationId xmlns:a16="http://schemas.microsoft.com/office/drawing/2014/main" id="{61D8A662-AF8F-3D5D-C8EB-FDB55A1DF272}"/>
                  </a:ext>
                </a:extLst>
              </p:cNvPr>
              <p:cNvSpPr/>
              <p:nvPr/>
            </p:nvSpPr>
            <p:spPr>
              <a:xfrm>
                <a:off x="4579489" y="673093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C372EB25-210C-D7A3-2C72-AAB6356EC9F2}"/>
                  </a:ext>
                </a:extLst>
              </p:cNvPr>
              <p:cNvSpPr/>
              <p:nvPr/>
            </p:nvSpPr>
            <p:spPr>
              <a:xfrm>
                <a:off x="4579489" y="1318337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円/楕円 122">
                <a:extLst>
                  <a:ext uri="{FF2B5EF4-FFF2-40B4-BE49-F238E27FC236}">
                    <a16:creationId xmlns:a16="http://schemas.microsoft.com/office/drawing/2014/main" id="{7738E8A1-50CE-C251-6E61-2F1C3DCD8734}"/>
                  </a:ext>
                </a:extLst>
              </p:cNvPr>
              <p:cNvSpPr/>
              <p:nvPr/>
            </p:nvSpPr>
            <p:spPr>
              <a:xfrm>
                <a:off x="4579493" y="988542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5FAD9ED9-5E01-03C1-6AA8-174D7A242B01}"/>
                </a:ext>
              </a:extLst>
            </p:cNvPr>
            <p:cNvCxnSpPr>
              <a:stCxn id="121" idx="6"/>
              <a:endCxn id="114" idx="2"/>
            </p:cNvCxnSpPr>
            <p:nvPr/>
          </p:nvCxnSpPr>
          <p:spPr>
            <a:xfrm flipV="1">
              <a:off x="4535747" y="618899"/>
              <a:ext cx="412746" cy="208991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F4587EFE-2466-7F1F-6C71-3B68A099576E}"/>
                </a:ext>
              </a:extLst>
            </p:cNvPr>
            <p:cNvCxnSpPr>
              <a:cxnSpLocks/>
              <a:stCxn id="121" idx="6"/>
              <a:endCxn id="116" idx="2"/>
            </p:cNvCxnSpPr>
            <p:nvPr/>
          </p:nvCxnSpPr>
          <p:spPr>
            <a:xfrm>
              <a:off x="4535747" y="827890"/>
              <a:ext cx="420852" cy="14541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73829873-4980-0699-ADEF-0ADFD0EC73E8}"/>
                </a:ext>
              </a:extLst>
            </p:cNvPr>
            <p:cNvCxnSpPr>
              <a:cxnSpLocks/>
              <a:stCxn id="121" idx="6"/>
              <a:endCxn id="115" idx="2"/>
            </p:cNvCxnSpPr>
            <p:nvPr/>
          </p:nvCxnSpPr>
          <p:spPr>
            <a:xfrm>
              <a:off x="4535747" y="827890"/>
              <a:ext cx="416800" cy="499826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2C812FDB-EAB7-514D-EA59-E76F203FE959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4535747" y="827890"/>
              <a:ext cx="420852" cy="85423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27754EFE-F839-DF3F-A946-12407D75F9FD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 flipV="1">
              <a:off x="4535751" y="618899"/>
              <a:ext cx="412742" cy="52444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5A6051AE-92B4-C488-CFCB-CB5FC324B53C}"/>
                </a:ext>
              </a:extLst>
            </p:cNvPr>
            <p:cNvCxnSpPr>
              <a:cxnSpLocks/>
              <a:stCxn id="123" idx="6"/>
              <a:endCxn id="116" idx="2"/>
            </p:cNvCxnSpPr>
            <p:nvPr/>
          </p:nvCxnSpPr>
          <p:spPr>
            <a:xfrm flipV="1">
              <a:off x="4535751" y="973307"/>
              <a:ext cx="420848" cy="17003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57D06CBA-3191-C4A0-6C52-96B963B4E787}"/>
                </a:ext>
              </a:extLst>
            </p:cNvPr>
            <p:cNvCxnSpPr>
              <a:cxnSpLocks/>
              <a:stCxn id="123" idx="6"/>
              <a:endCxn id="115" idx="2"/>
            </p:cNvCxnSpPr>
            <p:nvPr/>
          </p:nvCxnSpPr>
          <p:spPr>
            <a:xfrm>
              <a:off x="4535751" y="1143339"/>
              <a:ext cx="416796" cy="18437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C134C723-AB04-3BE2-C629-A937C7F7D3EF}"/>
                </a:ext>
              </a:extLst>
            </p:cNvPr>
            <p:cNvCxnSpPr>
              <a:cxnSpLocks/>
              <a:stCxn id="123" idx="6"/>
              <a:endCxn id="117" idx="2"/>
            </p:cNvCxnSpPr>
            <p:nvPr/>
          </p:nvCxnSpPr>
          <p:spPr>
            <a:xfrm>
              <a:off x="4535751" y="1143339"/>
              <a:ext cx="420848" cy="53878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09A48B8A-1480-3EF2-4B09-C314AB4A657D}"/>
                </a:ext>
              </a:extLst>
            </p:cNvPr>
            <p:cNvCxnSpPr>
              <a:cxnSpLocks/>
              <a:stCxn id="122" idx="6"/>
              <a:endCxn id="114" idx="2"/>
            </p:cNvCxnSpPr>
            <p:nvPr/>
          </p:nvCxnSpPr>
          <p:spPr>
            <a:xfrm flipV="1">
              <a:off x="4535747" y="618899"/>
              <a:ext cx="412746" cy="85423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71B68F2-D073-64FF-F306-7CB95E957E3A}"/>
                </a:ext>
              </a:extLst>
            </p:cNvPr>
            <p:cNvCxnSpPr>
              <a:cxnSpLocks/>
              <a:stCxn id="122" idx="6"/>
              <a:endCxn id="116" idx="2"/>
            </p:cNvCxnSpPr>
            <p:nvPr/>
          </p:nvCxnSpPr>
          <p:spPr>
            <a:xfrm flipV="1">
              <a:off x="4535747" y="973307"/>
              <a:ext cx="420852" cy="49982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F6B0E762-6C10-A69B-DF56-2AE5D1727D5E}"/>
                </a:ext>
              </a:extLst>
            </p:cNvPr>
            <p:cNvCxnSpPr>
              <a:cxnSpLocks/>
              <a:stCxn id="122" idx="6"/>
              <a:endCxn id="115" idx="2"/>
            </p:cNvCxnSpPr>
            <p:nvPr/>
          </p:nvCxnSpPr>
          <p:spPr>
            <a:xfrm flipV="1">
              <a:off x="4535747" y="1327716"/>
              <a:ext cx="416800" cy="145418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C2357327-4EE8-036A-F7C6-F7DAEB7BFB52}"/>
                </a:ext>
              </a:extLst>
            </p:cNvPr>
            <p:cNvCxnSpPr>
              <a:cxnSpLocks/>
              <a:stCxn id="122" idx="6"/>
              <a:endCxn id="117" idx="2"/>
            </p:cNvCxnSpPr>
            <p:nvPr/>
          </p:nvCxnSpPr>
          <p:spPr>
            <a:xfrm>
              <a:off x="4535747" y="1473134"/>
              <a:ext cx="420852" cy="20899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CFA227B1-1C6A-340A-7651-D6D81A519FB6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>
              <a:off x="5093481" y="618899"/>
              <a:ext cx="420849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4DC823EA-D80C-383D-EC90-C5B669776723}"/>
                </a:ext>
              </a:extLst>
            </p:cNvPr>
            <p:cNvCxnSpPr>
              <a:cxnSpLocks/>
              <a:stCxn id="114" idx="6"/>
              <a:endCxn id="120" idx="2"/>
            </p:cNvCxnSpPr>
            <p:nvPr/>
          </p:nvCxnSpPr>
          <p:spPr>
            <a:xfrm>
              <a:off x="5093481" y="618899"/>
              <a:ext cx="422241" cy="52556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4632F5ED-9097-1EDD-FAEE-9E8116996BB3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>
              <a:off x="5093481" y="618899"/>
              <a:ext cx="425020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AD27CC48-2180-56A1-A5BD-E6F415069C82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5101587" y="827824"/>
              <a:ext cx="412743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146468C3-C51C-3518-CA33-6C498A7FC0B0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5101587" y="973307"/>
              <a:ext cx="414135" cy="17115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5943BDE3-B75F-E6E9-CA3F-2F5E64EE0EE7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>
              <a:off x="5101587" y="973307"/>
              <a:ext cx="416914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200F4F8A-954B-7FE9-7B88-ADC1BC746028}"/>
                </a:ext>
              </a:extLst>
            </p:cNvPr>
            <p:cNvCxnSpPr>
              <a:cxnSpLocks/>
              <a:stCxn id="115" idx="6"/>
              <a:endCxn id="118" idx="2"/>
            </p:cNvCxnSpPr>
            <p:nvPr/>
          </p:nvCxnSpPr>
          <p:spPr>
            <a:xfrm flipV="1">
              <a:off x="5097535" y="827824"/>
              <a:ext cx="416795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B20363B4-A501-2F51-ACCD-D6F0CEC436E0}"/>
                </a:ext>
              </a:extLst>
            </p:cNvPr>
            <p:cNvCxnSpPr>
              <a:cxnSpLocks/>
              <a:stCxn id="115" idx="6"/>
              <a:endCxn id="120" idx="2"/>
            </p:cNvCxnSpPr>
            <p:nvPr/>
          </p:nvCxnSpPr>
          <p:spPr>
            <a:xfrm flipV="1">
              <a:off x="5097535" y="1144461"/>
              <a:ext cx="418187" cy="18325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535062D8-F770-7CF7-789F-B79574F2E8F6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5097535" y="1327716"/>
              <a:ext cx="420966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DC06F6A8-4E8C-C42C-9822-4D8639F47717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 flipV="1">
              <a:off x="5101587" y="827824"/>
              <a:ext cx="412743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2E6DA72B-5903-8B98-5652-B91AFB6CE10F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 flipV="1">
              <a:off x="5101587" y="1144461"/>
              <a:ext cx="414135" cy="53766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1B6FC1F3-9D31-4AC6-98D4-9CE4611FC8B5}"/>
                </a:ext>
              </a:extLst>
            </p:cNvPr>
            <p:cNvCxnSpPr>
              <a:cxnSpLocks/>
              <a:stCxn id="117" idx="6"/>
              <a:endCxn id="119" idx="2"/>
            </p:cNvCxnSpPr>
            <p:nvPr/>
          </p:nvCxnSpPr>
          <p:spPr>
            <a:xfrm flipV="1">
              <a:off x="5101587" y="1473199"/>
              <a:ext cx="416914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グループ化 370">
            <a:extLst>
              <a:ext uri="{FF2B5EF4-FFF2-40B4-BE49-F238E27FC236}">
                <a16:creationId xmlns:a16="http://schemas.microsoft.com/office/drawing/2014/main" id="{A7320FCF-397E-EEC0-6724-947972AB91AA}"/>
              </a:ext>
            </a:extLst>
          </p:cNvPr>
          <p:cNvGrpSpPr/>
          <p:nvPr/>
        </p:nvGrpSpPr>
        <p:grpSpPr>
          <a:xfrm>
            <a:off x="2046091" y="398189"/>
            <a:ext cx="1218372" cy="935658"/>
            <a:chOff x="7573684" y="-86053"/>
            <a:chExt cx="1218372" cy="935658"/>
          </a:xfrm>
        </p:grpSpPr>
        <p:sp>
          <p:nvSpPr>
            <p:cNvPr id="347" name="平行四辺形 346">
              <a:extLst>
                <a:ext uri="{FF2B5EF4-FFF2-40B4-BE49-F238E27FC236}">
                  <a16:creationId xmlns:a16="http://schemas.microsoft.com/office/drawing/2014/main" id="{BA388944-21F3-7798-5D56-87A80BD22ACC}"/>
                </a:ext>
              </a:extLst>
            </p:cNvPr>
            <p:cNvSpPr/>
            <p:nvPr/>
          </p:nvSpPr>
          <p:spPr>
            <a:xfrm>
              <a:off x="7573684" y="5369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0" name="平行四辺形 349">
              <a:extLst>
                <a:ext uri="{FF2B5EF4-FFF2-40B4-BE49-F238E27FC236}">
                  <a16:creationId xmlns:a16="http://schemas.microsoft.com/office/drawing/2014/main" id="{66523D1A-B38D-B3C1-DBCE-697839F85501}"/>
                </a:ext>
              </a:extLst>
            </p:cNvPr>
            <p:cNvSpPr/>
            <p:nvPr/>
          </p:nvSpPr>
          <p:spPr>
            <a:xfrm>
              <a:off x="7573684" y="43313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平行四辺形 353">
              <a:extLst>
                <a:ext uri="{FF2B5EF4-FFF2-40B4-BE49-F238E27FC236}">
                  <a16:creationId xmlns:a16="http://schemas.microsoft.com/office/drawing/2014/main" id="{E2A93D05-3A91-52B2-B820-2BA6EB49F0D1}"/>
                </a:ext>
              </a:extLst>
            </p:cNvPr>
            <p:cNvSpPr/>
            <p:nvPr/>
          </p:nvSpPr>
          <p:spPr>
            <a:xfrm>
              <a:off x="7573684" y="3292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平行四辺形 357">
              <a:extLst>
                <a:ext uri="{FF2B5EF4-FFF2-40B4-BE49-F238E27FC236}">
                  <a16:creationId xmlns:a16="http://schemas.microsoft.com/office/drawing/2014/main" id="{06E4873B-85C0-FCCB-DDAF-B93AE29D9C02}"/>
                </a:ext>
              </a:extLst>
            </p:cNvPr>
            <p:cNvSpPr/>
            <p:nvPr/>
          </p:nvSpPr>
          <p:spPr>
            <a:xfrm>
              <a:off x="7573684" y="22545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平行四辺形 360">
              <a:extLst>
                <a:ext uri="{FF2B5EF4-FFF2-40B4-BE49-F238E27FC236}">
                  <a16:creationId xmlns:a16="http://schemas.microsoft.com/office/drawing/2014/main" id="{3EDF8EB2-4057-7269-8147-C9CD22C7CA9E}"/>
                </a:ext>
              </a:extLst>
            </p:cNvPr>
            <p:cNvSpPr/>
            <p:nvPr/>
          </p:nvSpPr>
          <p:spPr>
            <a:xfrm>
              <a:off x="7573684" y="12162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平行四辺形 363">
              <a:extLst>
                <a:ext uri="{FF2B5EF4-FFF2-40B4-BE49-F238E27FC236}">
                  <a16:creationId xmlns:a16="http://schemas.microsoft.com/office/drawing/2014/main" id="{F7034AA8-5CFB-A9E3-FCB5-F5A3895F513F}"/>
                </a:ext>
              </a:extLst>
            </p:cNvPr>
            <p:cNvSpPr/>
            <p:nvPr/>
          </p:nvSpPr>
          <p:spPr>
            <a:xfrm>
              <a:off x="7573684" y="17784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平行四辺形 366">
              <a:extLst>
                <a:ext uri="{FF2B5EF4-FFF2-40B4-BE49-F238E27FC236}">
                  <a16:creationId xmlns:a16="http://schemas.microsoft.com/office/drawing/2014/main" id="{2CEF7AB7-5B52-AB91-536D-71ABEAA4F499}"/>
                </a:ext>
              </a:extLst>
            </p:cNvPr>
            <p:cNvSpPr/>
            <p:nvPr/>
          </p:nvSpPr>
          <p:spPr>
            <a:xfrm>
              <a:off x="7573684" y="-86053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4124C861-8800-87B6-5FAF-14549B9113D0}"/>
              </a:ext>
            </a:extLst>
          </p:cNvPr>
          <p:cNvSpPr txBox="1"/>
          <p:nvPr/>
        </p:nvSpPr>
        <p:spPr>
          <a:xfrm>
            <a:off x="1240102" y="1520247"/>
            <a:ext cx="24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Sliced images </a:t>
            </a:r>
          </a:p>
          <a:p>
            <a:pPr algn="ctr"/>
            <a:r>
              <a:rPr kumimoji="1" lang="en-US" altLang="ja-JP" sz="1600" dirty="0"/>
              <a:t>from </a:t>
            </a:r>
            <a:r>
              <a:rPr kumimoji="1" lang="en-US" altLang="ja-JP" sz="1600" b="1" dirty="0"/>
              <a:t>Confocal Microscope</a:t>
            </a:r>
            <a:endParaRPr kumimoji="1" lang="ja-JP" altLang="en-US" sz="1600" b="1"/>
          </a:p>
        </p:txBody>
      </p:sp>
      <p:grpSp>
        <p:nvGrpSpPr>
          <p:cNvPr id="485" name="グループ化 484">
            <a:extLst>
              <a:ext uri="{FF2B5EF4-FFF2-40B4-BE49-F238E27FC236}">
                <a16:creationId xmlns:a16="http://schemas.microsoft.com/office/drawing/2014/main" id="{3136614E-1335-E6EE-F835-757AC7A8A031}"/>
              </a:ext>
            </a:extLst>
          </p:cNvPr>
          <p:cNvGrpSpPr/>
          <p:nvPr/>
        </p:nvGrpSpPr>
        <p:grpSpPr>
          <a:xfrm>
            <a:off x="1357796" y="2697851"/>
            <a:ext cx="5257800" cy="1433310"/>
            <a:chOff x="2552700" y="2119515"/>
            <a:chExt cx="5257800" cy="1433310"/>
          </a:xfrm>
        </p:grpSpPr>
        <p:sp>
          <p:nvSpPr>
            <p:cNvPr id="484" name="角丸四角形 483">
              <a:extLst>
                <a:ext uri="{FF2B5EF4-FFF2-40B4-BE49-F238E27FC236}">
                  <a16:creationId xmlns:a16="http://schemas.microsoft.com/office/drawing/2014/main" id="{E24FFA2E-A7A2-7734-3196-BE95DEE5B745}"/>
                </a:ext>
              </a:extLst>
            </p:cNvPr>
            <p:cNvSpPr/>
            <p:nvPr/>
          </p:nvSpPr>
          <p:spPr>
            <a:xfrm>
              <a:off x="2552700" y="2119515"/>
              <a:ext cx="5257800" cy="143331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3" name="グループ化 432">
              <a:extLst>
                <a:ext uri="{FF2B5EF4-FFF2-40B4-BE49-F238E27FC236}">
                  <a16:creationId xmlns:a16="http://schemas.microsoft.com/office/drawing/2014/main" id="{CDED5034-DFD1-054C-EC4D-A063678A1C58}"/>
                </a:ext>
              </a:extLst>
            </p:cNvPr>
            <p:cNvGrpSpPr/>
            <p:nvPr/>
          </p:nvGrpSpPr>
          <p:grpSpPr>
            <a:xfrm>
              <a:off x="2818771" y="2358508"/>
              <a:ext cx="4725659" cy="955324"/>
              <a:chOff x="877167" y="3174481"/>
              <a:chExt cx="4725659" cy="955324"/>
            </a:xfrm>
          </p:grpSpPr>
          <p:grpSp>
            <p:nvGrpSpPr>
              <p:cNvPr id="408" name="グループ化 407">
                <a:extLst>
                  <a:ext uri="{FF2B5EF4-FFF2-40B4-BE49-F238E27FC236}">
                    <a16:creationId xmlns:a16="http://schemas.microsoft.com/office/drawing/2014/main" id="{D52D450A-6C78-3D71-8110-F8AEB987A691}"/>
                  </a:ext>
                </a:extLst>
              </p:cNvPr>
              <p:cNvGrpSpPr/>
              <p:nvPr/>
            </p:nvGrpSpPr>
            <p:grpSpPr>
              <a:xfrm>
                <a:off x="4384454" y="3174481"/>
                <a:ext cx="1218372" cy="955324"/>
                <a:chOff x="4384454" y="3174481"/>
                <a:chExt cx="1218372" cy="955324"/>
              </a:xfrm>
            </p:grpSpPr>
            <p:sp>
              <p:nvSpPr>
                <p:cNvPr id="189" name="平行四辺形 188">
                  <a:extLst>
                    <a:ext uri="{FF2B5EF4-FFF2-40B4-BE49-F238E27FC236}">
                      <a16:creationId xmlns:a16="http://schemas.microsoft.com/office/drawing/2014/main" id="{81688F52-0C4E-2F64-6BFC-1805AF071A0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0" name="平行四辺形 189">
                  <a:extLst>
                    <a:ext uri="{FF2B5EF4-FFF2-40B4-BE49-F238E27FC236}">
                      <a16:creationId xmlns:a16="http://schemas.microsoft.com/office/drawing/2014/main" id="{D6B9A76B-1BB7-8092-2947-9D3CCEB67F29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1" name="平行四辺形 190">
                  <a:extLst>
                    <a:ext uri="{FF2B5EF4-FFF2-40B4-BE49-F238E27FC236}">
                      <a16:creationId xmlns:a16="http://schemas.microsoft.com/office/drawing/2014/main" id="{C4C1E3B9-8C12-2A2D-72DA-1A81EACEF08F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2" name="平行四辺形 191">
                  <a:extLst>
                    <a:ext uri="{FF2B5EF4-FFF2-40B4-BE49-F238E27FC236}">
                      <a16:creationId xmlns:a16="http://schemas.microsoft.com/office/drawing/2014/main" id="{1F4BD54A-F2F3-1C2D-FB3D-8F6707530892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3" name="平行四辺形 192">
                  <a:extLst>
                    <a:ext uri="{FF2B5EF4-FFF2-40B4-BE49-F238E27FC236}">
                      <a16:creationId xmlns:a16="http://schemas.microsoft.com/office/drawing/2014/main" id="{279A2CB4-2B65-0791-F3EE-A2ABE5F53567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4" name="平行四辺形 193">
                  <a:extLst>
                    <a:ext uri="{FF2B5EF4-FFF2-40B4-BE49-F238E27FC236}">
                      <a16:creationId xmlns:a16="http://schemas.microsoft.com/office/drawing/2014/main" id="{54A2588F-2BC7-7CEB-46D1-18FAD5F12410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5" name="平行四辺形 194">
                  <a:extLst>
                    <a:ext uri="{FF2B5EF4-FFF2-40B4-BE49-F238E27FC236}">
                      <a16:creationId xmlns:a16="http://schemas.microsoft.com/office/drawing/2014/main" id="{96733EA3-EC21-5793-6F23-3019F2ACDFCC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6" name="平行四辺形 195">
                  <a:extLst>
                    <a:ext uri="{FF2B5EF4-FFF2-40B4-BE49-F238E27FC236}">
                      <a16:creationId xmlns:a16="http://schemas.microsoft.com/office/drawing/2014/main" id="{6CECBB42-0CD9-0411-33B6-3DBBE53C2990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7" name="平行四辺形 196">
                  <a:extLst>
                    <a:ext uri="{FF2B5EF4-FFF2-40B4-BE49-F238E27FC236}">
                      <a16:creationId xmlns:a16="http://schemas.microsoft.com/office/drawing/2014/main" id="{A85B8EE8-95F6-706E-3AB6-C3BE052164A5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8" name="平行四辺形 197">
                  <a:extLst>
                    <a:ext uri="{FF2B5EF4-FFF2-40B4-BE49-F238E27FC236}">
                      <a16:creationId xmlns:a16="http://schemas.microsoft.com/office/drawing/2014/main" id="{89D134C3-A782-DBDC-ED56-EBF58144FE1C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9" name="平行四辺形 198">
                  <a:extLst>
                    <a:ext uri="{FF2B5EF4-FFF2-40B4-BE49-F238E27FC236}">
                      <a16:creationId xmlns:a16="http://schemas.microsoft.com/office/drawing/2014/main" id="{16DAC5DF-3D83-9929-A0B9-BA85F30ACB6B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平行四辺形 199">
                  <a:extLst>
                    <a:ext uri="{FF2B5EF4-FFF2-40B4-BE49-F238E27FC236}">
                      <a16:creationId xmlns:a16="http://schemas.microsoft.com/office/drawing/2014/main" id="{84909223-2199-2151-23FF-896D19F5C52E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平行四辺形 200">
                  <a:extLst>
                    <a:ext uri="{FF2B5EF4-FFF2-40B4-BE49-F238E27FC236}">
                      <a16:creationId xmlns:a16="http://schemas.microsoft.com/office/drawing/2014/main" id="{438EBB8C-FE0D-BB58-4E9D-859F151B68FC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平行四辺形 201">
                  <a:extLst>
                    <a:ext uri="{FF2B5EF4-FFF2-40B4-BE49-F238E27FC236}">
                      <a16:creationId xmlns:a16="http://schemas.microsoft.com/office/drawing/2014/main" id="{119D13F8-E43A-B67A-0057-07D819176592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平行四辺形 202">
                  <a:extLst>
                    <a:ext uri="{FF2B5EF4-FFF2-40B4-BE49-F238E27FC236}">
                      <a16:creationId xmlns:a16="http://schemas.microsoft.com/office/drawing/2014/main" id="{0D19BD81-6B85-EBDB-7532-03C4903AABC7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平行四辺形 203">
                  <a:extLst>
                    <a:ext uri="{FF2B5EF4-FFF2-40B4-BE49-F238E27FC236}">
                      <a16:creationId xmlns:a16="http://schemas.microsoft.com/office/drawing/2014/main" id="{0D004606-2203-0676-324F-9DA800B0EC3A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平行四辺形 204">
                  <a:extLst>
                    <a:ext uri="{FF2B5EF4-FFF2-40B4-BE49-F238E27FC236}">
                      <a16:creationId xmlns:a16="http://schemas.microsoft.com/office/drawing/2014/main" id="{CA289058-C203-1430-9083-DE186F1B2154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平行四辺形 205">
                  <a:extLst>
                    <a:ext uri="{FF2B5EF4-FFF2-40B4-BE49-F238E27FC236}">
                      <a16:creationId xmlns:a16="http://schemas.microsoft.com/office/drawing/2014/main" id="{2AE1E036-98F3-F1D7-B8A7-6101EC9E45E2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平行四辺形 207">
                  <a:extLst>
                    <a:ext uri="{FF2B5EF4-FFF2-40B4-BE49-F238E27FC236}">
                      <a16:creationId xmlns:a16="http://schemas.microsoft.com/office/drawing/2014/main" id="{7D460136-0954-38BF-38FF-5F6F6695F29C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平行四辺形 206">
                  <a:extLst>
                    <a:ext uri="{FF2B5EF4-FFF2-40B4-BE49-F238E27FC236}">
                      <a16:creationId xmlns:a16="http://schemas.microsoft.com/office/drawing/2014/main" id="{C303B93C-213C-101F-68C9-9E5A8B6CE456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平行四辺形 208">
                  <a:extLst>
                    <a:ext uri="{FF2B5EF4-FFF2-40B4-BE49-F238E27FC236}">
                      <a16:creationId xmlns:a16="http://schemas.microsoft.com/office/drawing/2014/main" id="{F72B465D-D1C4-462A-35D9-D1DE22CB8CB2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平行四辺形 209">
                  <a:extLst>
                    <a:ext uri="{FF2B5EF4-FFF2-40B4-BE49-F238E27FC236}">
                      <a16:creationId xmlns:a16="http://schemas.microsoft.com/office/drawing/2014/main" id="{4905C1D3-8C4A-F5A7-0286-E88118C5E5DF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平行四辺形 210">
                  <a:extLst>
                    <a:ext uri="{FF2B5EF4-FFF2-40B4-BE49-F238E27FC236}">
                      <a16:creationId xmlns:a16="http://schemas.microsoft.com/office/drawing/2014/main" id="{F40EB51D-3582-B73B-D583-6DBF6CD9C809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7" name="グループ化 406">
                <a:extLst>
                  <a:ext uri="{FF2B5EF4-FFF2-40B4-BE49-F238E27FC236}">
                    <a16:creationId xmlns:a16="http://schemas.microsoft.com/office/drawing/2014/main" id="{B3CDEC9D-F75D-093D-6975-2CD94F5752D1}"/>
                  </a:ext>
                </a:extLst>
              </p:cNvPr>
              <p:cNvGrpSpPr/>
              <p:nvPr/>
            </p:nvGrpSpPr>
            <p:grpSpPr>
              <a:xfrm>
                <a:off x="2630810" y="3174481"/>
                <a:ext cx="1218372" cy="955324"/>
                <a:chOff x="2630810" y="3174481"/>
                <a:chExt cx="1218372" cy="955324"/>
              </a:xfrm>
            </p:grpSpPr>
            <p:sp>
              <p:nvSpPr>
                <p:cNvPr id="241" name="平行四辺形 240">
                  <a:extLst>
                    <a:ext uri="{FF2B5EF4-FFF2-40B4-BE49-F238E27FC236}">
                      <a16:creationId xmlns:a16="http://schemas.microsoft.com/office/drawing/2014/main" id="{DD05A646-64A9-83B2-DCCC-32432C424CF5}"/>
                    </a:ext>
                  </a:extLst>
                </p:cNvPr>
                <p:cNvSpPr/>
                <p:nvPr/>
              </p:nvSpPr>
              <p:spPr>
                <a:xfrm>
                  <a:off x="2630810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平行四辺形 241">
                  <a:extLst>
                    <a:ext uri="{FF2B5EF4-FFF2-40B4-BE49-F238E27FC236}">
                      <a16:creationId xmlns:a16="http://schemas.microsoft.com/office/drawing/2014/main" id="{22BD0594-BD08-A57A-0FF3-63C5F3B95079}"/>
                    </a:ext>
                  </a:extLst>
                </p:cNvPr>
                <p:cNvSpPr/>
                <p:nvPr/>
              </p:nvSpPr>
              <p:spPr>
                <a:xfrm>
                  <a:off x="3639389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平行四辺形 242">
                  <a:extLst>
                    <a:ext uri="{FF2B5EF4-FFF2-40B4-BE49-F238E27FC236}">
                      <a16:creationId xmlns:a16="http://schemas.microsoft.com/office/drawing/2014/main" id="{83833F6E-429F-62DF-4BC7-1B0284C972E9}"/>
                    </a:ext>
                  </a:extLst>
                </p:cNvPr>
                <p:cNvSpPr/>
                <p:nvPr/>
              </p:nvSpPr>
              <p:spPr>
                <a:xfrm>
                  <a:off x="2781781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平行四辺形 243">
                  <a:extLst>
                    <a:ext uri="{FF2B5EF4-FFF2-40B4-BE49-F238E27FC236}">
                      <a16:creationId xmlns:a16="http://schemas.microsoft.com/office/drawing/2014/main" id="{57EC8557-F92C-B10D-4647-3FAD69668253}"/>
                    </a:ext>
                  </a:extLst>
                </p:cNvPr>
                <p:cNvSpPr/>
                <p:nvPr/>
              </p:nvSpPr>
              <p:spPr>
                <a:xfrm>
                  <a:off x="2630810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平行四辺形 244">
                  <a:extLst>
                    <a:ext uri="{FF2B5EF4-FFF2-40B4-BE49-F238E27FC236}">
                      <a16:creationId xmlns:a16="http://schemas.microsoft.com/office/drawing/2014/main" id="{70E2E5BA-8077-B976-67B8-C8888F07F259}"/>
                    </a:ext>
                  </a:extLst>
                </p:cNvPr>
                <p:cNvSpPr/>
                <p:nvPr/>
              </p:nvSpPr>
              <p:spPr>
                <a:xfrm>
                  <a:off x="3639389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平行四辺形 245">
                  <a:extLst>
                    <a:ext uri="{FF2B5EF4-FFF2-40B4-BE49-F238E27FC236}">
                      <a16:creationId xmlns:a16="http://schemas.microsoft.com/office/drawing/2014/main" id="{B7D7E690-799F-7105-D5A9-D9DA80C29C34}"/>
                    </a:ext>
                  </a:extLst>
                </p:cNvPr>
                <p:cNvSpPr/>
                <p:nvPr/>
              </p:nvSpPr>
              <p:spPr>
                <a:xfrm>
                  <a:off x="2781781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平行四辺形 246">
                  <a:extLst>
                    <a:ext uri="{FF2B5EF4-FFF2-40B4-BE49-F238E27FC236}">
                      <a16:creationId xmlns:a16="http://schemas.microsoft.com/office/drawing/2014/main" id="{842F5611-DAE8-08CD-4A55-DC2A88161D6E}"/>
                    </a:ext>
                  </a:extLst>
                </p:cNvPr>
                <p:cNvSpPr/>
                <p:nvPr/>
              </p:nvSpPr>
              <p:spPr>
                <a:xfrm>
                  <a:off x="3239996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平行四辺形 247">
                  <a:extLst>
                    <a:ext uri="{FF2B5EF4-FFF2-40B4-BE49-F238E27FC236}">
                      <a16:creationId xmlns:a16="http://schemas.microsoft.com/office/drawing/2014/main" id="{0BB6C8CF-0499-A104-F8B5-AB864FA73288}"/>
                    </a:ext>
                  </a:extLst>
                </p:cNvPr>
                <p:cNvSpPr/>
                <p:nvPr/>
              </p:nvSpPr>
              <p:spPr>
                <a:xfrm>
                  <a:off x="2630810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平行四辺形 248">
                  <a:extLst>
                    <a:ext uri="{FF2B5EF4-FFF2-40B4-BE49-F238E27FC236}">
                      <a16:creationId xmlns:a16="http://schemas.microsoft.com/office/drawing/2014/main" id="{5CEF8F58-2266-23BC-E50E-23419EC7AAA8}"/>
                    </a:ext>
                  </a:extLst>
                </p:cNvPr>
                <p:cNvSpPr/>
                <p:nvPr/>
              </p:nvSpPr>
              <p:spPr>
                <a:xfrm>
                  <a:off x="3239996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平行四辺形 249">
                  <a:extLst>
                    <a:ext uri="{FF2B5EF4-FFF2-40B4-BE49-F238E27FC236}">
                      <a16:creationId xmlns:a16="http://schemas.microsoft.com/office/drawing/2014/main" id="{BEF68B0E-8437-C9B7-A23D-8C630A95AEB6}"/>
                    </a:ext>
                  </a:extLst>
                </p:cNvPr>
                <p:cNvSpPr/>
                <p:nvPr/>
              </p:nvSpPr>
              <p:spPr>
                <a:xfrm>
                  <a:off x="2630810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平行四辺形 250">
                  <a:extLst>
                    <a:ext uri="{FF2B5EF4-FFF2-40B4-BE49-F238E27FC236}">
                      <a16:creationId xmlns:a16="http://schemas.microsoft.com/office/drawing/2014/main" id="{BD47C71C-FDA1-17FE-142B-45EBF1C2DC0B}"/>
                    </a:ext>
                  </a:extLst>
                </p:cNvPr>
                <p:cNvSpPr/>
                <p:nvPr/>
              </p:nvSpPr>
              <p:spPr>
                <a:xfrm>
                  <a:off x="3239996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平行四辺形 251">
                  <a:extLst>
                    <a:ext uri="{FF2B5EF4-FFF2-40B4-BE49-F238E27FC236}">
                      <a16:creationId xmlns:a16="http://schemas.microsoft.com/office/drawing/2014/main" id="{74B60363-4923-6F72-3DC6-AB03909C9D69}"/>
                    </a:ext>
                  </a:extLst>
                </p:cNvPr>
                <p:cNvSpPr/>
                <p:nvPr/>
              </p:nvSpPr>
              <p:spPr>
                <a:xfrm>
                  <a:off x="3139921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3" name="平行四辺形 252">
                  <a:extLst>
                    <a:ext uri="{FF2B5EF4-FFF2-40B4-BE49-F238E27FC236}">
                      <a16:creationId xmlns:a16="http://schemas.microsoft.com/office/drawing/2014/main" id="{A9C9900E-B4F6-12FF-30AD-7E8982472A0F}"/>
                    </a:ext>
                  </a:extLst>
                </p:cNvPr>
                <p:cNvSpPr/>
                <p:nvPr/>
              </p:nvSpPr>
              <p:spPr>
                <a:xfrm>
                  <a:off x="2630810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平行四辺形 253">
                  <a:extLst>
                    <a:ext uri="{FF2B5EF4-FFF2-40B4-BE49-F238E27FC236}">
                      <a16:creationId xmlns:a16="http://schemas.microsoft.com/office/drawing/2014/main" id="{387FBC64-DC4E-53AD-A190-640A1CF5BD50}"/>
                    </a:ext>
                  </a:extLst>
                </p:cNvPr>
                <p:cNvSpPr/>
                <p:nvPr/>
              </p:nvSpPr>
              <p:spPr>
                <a:xfrm>
                  <a:off x="3267280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平行四辺形 254">
                  <a:extLst>
                    <a:ext uri="{FF2B5EF4-FFF2-40B4-BE49-F238E27FC236}">
                      <a16:creationId xmlns:a16="http://schemas.microsoft.com/office/drawing/2014/main" id="{B577278E-3582-4131-C7B3-9D762B458F30}"/>
                    </a:ext>
                  </a:extLst>
                </p:cNvPr>
                <p:cNvSpPr/>
                <p:nvPr/>
              </p:nvSpPr>
              <p:spPr>
                <a:xfrm>
                  <a:off x="3109909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6" name="平行四辺形 255">
                  <a:extLst>
                    <a:ext uri="{FF2B5EF4-FFF2-40B4-BE49-F238E27FC236}">
                      <a16:creationId xmlns:a16="http://schemas.microsoft.com/office/drawing/2014/main" id="{F5EE8541-8756-2E27-6106-6D5A95092761}"/>
                    </a:ext>
                  </a:extLst>
                </p:cNvPr>
                <p:cNvSpPr/>
                <p:nvPr/>
              </p:nvSpPr>
              <p:spPr>
                <a:xfrm>
                  <a:off x="2630810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平行四辺形 257">
                  <a:extLst>
                    <a:ext uri="{FF2B5EF4-FFF2-40B4-BE49-F238E27FC236}">
                      <a16:creationId xmlns:a16="http://schemas.microsoft.com/office/drawing/2014/main" id="{188CD1C7-F2B3-055E-F89B-8CD045DCEE52}"/>
                    </a:ext>
                  </a:extLst>
                </p:cNvPr>
                <p:cNvSpPr/>
                <p:nvPr/>
              </p:nvSpPr>
              <p:spPr>
                <a:xfrm>
                  <a:off x="2701486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平行四辺形 256">
                  <a:extLst>
                    <a:ext uri="{FF2B5EF4-FFF2-40B4-BE49-F238E27FC236}">
                      <a16:creationId xmlns:a16="http://schemas.microsoft.com/office/drawing/2014/main" id="{87BA56A7-5D2E-5F43-2BF8-A7FFA9F60A2D}"/>
                    </a:ext>
                  </a:extLst>
                </p:cNvPr>
                <p:cNvSpPr/>
                <p:nvPr/>
              </p:nvSpPr>
              <p:spPr>
                <a:xfrm>
                  <a:off x="3109909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9" name="平行四辺形 258">
                  <a:extLst>
                    <a:ext uri="{FF2B5EF4-FFF2-40B4-BE49-F238E27FC236}">
                      <a16:creationId xmlns:a16="http://schemas.microsoft.com/office/drawing/2014/main" id="{5D417D53-ECFC-1BB2-3472-235FF08F0E12}"/>
                    </a:ext>
                  </a:extLst>
                </p:cNvPr>
                <p:cNvSpPr/>
                <p:nvPr/>
              </p:nvSpPr>
              <p:spPr>
                <a:xfrm>
                  <a:off x="2630810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平行四辺形 259">
                  <a:extLst>
                    <a:ext uri="{FF2B5EF4-FFF2-40B4-BE49-F238E27FC236}">
                      <a16:creationId xmlns:a16="http://schemas.microsoft.com/office/drawing/2014/main" id="{36AACABC-E123-569D-5EE6-F28AB0B5898C}"/>
                    </a:ext>
                  </a:extLst>
                </p:cNvPr>
                <p:cNvSpPr/>
                <p:nvPr/>
              </p:nvSpPr>
              <p:spPr>
                <a:xfrm>
                  <a:off x="3066467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1" name="平行四辺形 260">
                  <a:extLst>
                    <a:ext uri="{FF2B5EF4-FFF2-40B4-BE49-F238E27FC236}">
                      <a16:creationId xmlns:a16="http://schemas.microsoft.com/office/drawing/2014/main" id="{66502C2D-A63E-EC26-A3AB-7A507F2084D7}"/>
                    </a:ext>
                  </a:extLst>
                </p:cNvPr>
                <p:cNvSpPr/>
                <p:nvPr/>
              </p:nvSpPr>
              <p:spPr>
                <a:xfrm>
                  <a:off x="2701486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6" name="グループ化 405">
                <a:extLst>
                  <a:ext uri="{FF2B5EF4-FFF2-40B4-BE49-F238E27FC236}">
                    <a16:creationId xmlns:a16="http://schemas.microsoft.com/office/drawing/2014/main" id="{69E34D46-A022-1E61-A17F-A0FFEF25CCAD}"/>
                  </a:ext>
                </a:extLst>
              </p:cNvPr>
              <p:cNvGrpSpPr/>
              <p:nvPr/>
            </p:nvGrpSpPr>
            <p:grpSpPr>
              <a:xfrm>
                <a:off x="877167" y="3174481"/>
                <a:ext cx="1218372" cy="955324"/>
                <a:chOff x="877167" y="3174481"/>
                <a:chExt cx="1218372" cy="955324"/>
              </a:xfrm>
            </p:grpSpPr>
            <p:sp>
              <p:nvSpPr>
                <p:cNvPr id="219" name="平行四辺形 218">
                  <a:extLst>
                    <a:ext uri="{FF2B5EF4-FFF2-40B4-BE49-F238E27FC236}">
                      <a16:creationId xmlns:a16="http://schemas.microsoft.com/office/drawing/2014/main" id="{C78A9B9F-A8A6-6CCD-1E5E-1EA82B598341}"/>
                    </a:ext>
                  </a:extLst>
                </p:cNvPr>
                <p:cNvSpPr/>
                <p:nvPr/>
              </p:nvSpPr>
              <p:spPr>
                <a:xfrm>
                  <a:off x="877167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平行四辺形 219">
                  <a:extLst>
                    <a:ext uri="{FF2B5EF4-FFF2-40B4-BE49-F238E27FC236}">
                      <a16:creationId xmlns:a16="http://schemas.microsoft.com/office/drawing/2014/main" id="{D31D4666-79A0-A0CA-4ADA-C21BC2BC7C41}"/>
                    </a:ext>
                  </a:extLst>
                </p:cNvPr>
                <p:cNvSpPr/>
                <p:nvPr/>
              </p:nvSpPr>
              <p:spPr>
                <a:xfrm>
                  <a:off x="1885746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平行四辺形 220">
                  <a:extLst>
                    <a:ext uri="{FF2B5EF4-FFF2-40B4-BE49-F238E27FC236}">
                      <a16:creationId xmlns:a16="http://schemas.microsoft.com/office/drawing/2014/main" id="{BE510345-A4D5-D3D3-2197-C55BA9608732}"/>
                    </a:ext>
                  </a:extLst>
                </p:cNvPr>
                <p:cNvSpPr/>
                <p:nvPr/>
              </p:nvSpPr>
              <p:spPr>
                <a:xfrm>
                  <a:off x="1028138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平行四辺形 221">
                  <a:extLst>
                    <a:ext uri="{FF2B5EF4-FFF2-40B4-BE49-F238E27FC236}">
                      <a16:creationId xmlns:a16="http://schemas.microsoft.com/office/drawing/2014/main" id="{70D2AFF4-BF5F-07F7-DFD9-B8F114B9FE7A}"/>
                    </a:ext>
                  </a:extLst>
                </p:cNvPr>
                <p:cNvSpPr/>
                <p:nvPr/>
              </p:nvSpPr>
              <p:spPr>
                <a:xfrm>
                  <a:off x="877167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平行四辺形 222">
                  <a:extLst>
                    <a:ext uri="{FF2B5EF4-FFF2-40B4-BE49-F238E27FC236}">
                      <a16:creationId xmlns:a16="http://schemas.microsoft.com/office/drawing/2014/main" id="{557B4C20-29AC-9720-ECC3-F76E47AD6554}"/>
                    </a:ext>
                  </a:extLst>
                </p:cNvPr>
                <p:cNvSpPr/>
                <p:nvPr/>
              </p:nvSpPr>
              <p:spPr>
                <a:xfrm>
                  <a:off x="1885746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平行四辺形 223">
                  <a:extLst>
                    <a:ext uri="{FF2B5EF4-FFF2-40B4-BE49-F238E27FC236}">
                      <a16:creationId xmlns:a16="http://schemas.microsoft.com/office/drawing/2014/main" id="{A007FAF5-4FFB-8FDC-D02F-EB18A3D68205}"/>
                    </a:ext>
                  </a:extLst>
                </p:cNvPr>
                <p:cNvSpPr/>
                <p:nvPr/>
              </p:nvSpPr>
              <p:spPr>
                <a:xfrm>
                  <a:off x="1020002" y="387459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平行四辺形 224">
                  <a:extLst>
                    <a:ext uri="{FF2B5EF4-FFF2-40B4-BE49-F238E27FC236}">
                      <a16:creationId xmlns:a16="http://schemas.microsoft.com/office/drawing/2014/main" id="{8762C31B-7DA8-6406-B6BC-57CF1744766A}"/>
                    </a:ext>
                  </a:extLst>
                </p:cNvPr>
                <p:cNvSpPr/>
                <p:nvPr/>
              </p:nvSpPr>
              <p:spPr>
                <a:xfrm>
                  <a:off x="877167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平行四辺形 225">
                  <a:extLst>
                    <a:ext uri="{FF2B5EF4-FFF2-40B4-BE49-F238E27FC236}">
                      <a16:creationId xmlns:a16="http://schemas.microsoft.com/office/drawing/2014/main" id="{7A43D3B7-9396-F794-DA9A-FCBCCEED2177}"/>
                    </a:ext>
                  </a:extLst>
                </p:cNvPr>
                <p:cNvSpPr/>
                <p:nvPr/>
              </p:nvSpPr>
              <p:spPr>
                <a:xfrm>
                  <a:off x="1028137" y="3759259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平行四辺形 226">
                  <a:extLst>
                    <a:ext uri="{FF2B5EF4-FFF2-40B4-BE49-F238E27FC236}">
                      <a16:creationId xmlns:a16="http://schemas.microsoft.com/office/drawing/2014/main" id="{8DF7B0F7-A564-0947-6AFD-E895F5677B8F}"/>
                    </a:ext>
                  </a:extLst>
                </p:cNvPr>
                <p:cNvSpPr/>
                <p:nvPr/>
              </p:nvSpPr>
              <p:spPr>
                <a:xfrm>
                  <a:off x="1885746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平行四辺形 227">
                  <a:extLst>
                    <a:ext uri="{FF2B5EF4-FFF2-40B4-BE49-F238E27FC236}">
                      <a16:creationId xmlns:a16="http://schemas.microsoft.com/office/drawing/2014/main" id="{7F0207D4-88FE-E194-562F-358D13BBD4BA}"/>
                    </a:ext>
                  </a:extLst>
                </p:cNvPr>
                <p:cNvSpPr/>
                <p:nvPr/>
              </p:nvSpPr>
              <p:spPr>
                <a:xfrm>
                  <a:off x="1486353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平行四辺形 228">
                  <a:extLst>
                    <a:ext uri="{FF2B5EF4-FFF2-40B4-BE49-F238E27FC236}">
                      <a16:creationId xmlns:a16="http://schemas.microsoft.com/office/drawing/2014/main" id="{989C5107-8BAA-5DD8-889D-1378A3380657}"/>
                    </a:ext>
                  </a:extLst>
                </p:cNvPr>
                <p:cNvSpPr/>
                <p:nvPr/>
              </p:nvSpPr>
              <p:spPr>
                <a:xfrm>
                  <a:off x="1386278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0" name="平行四辺形 229">
                  <a:extLst>
                    <a:ext uri="{FF2B5EF4-FFF2-40B4-BE49-F238E27FC236}">
                      <a16:creationId xmlns:a16="http://schemas.microsoft.com/office/drawing/2014/main" id="{063EC8AC-8A9F-B764-B5CF-15A2616C1D05}"/>
                    </a:ext>
                  </a:extLst>
                </p:cNvPr>
                <p:cNvSpPr/>
                <p:nvPr/>
              </p:nvSpPr>
              <p:spPr>
                <a:xfrm>
                  <a:off x="877167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平行四辺形 230">
                  <a:extLst>
                    <a:ext uri="{FF2B5EF4-FFF2-40B4-BE49-F238E27FC236}">
                      <a16:creationId xmlns:a16="http://schemas.microsoft.com/office/drawing/2014/main" id="{CE484E26-D2D7-6847-EB97-BC3C63C60624}"/>
                    </a:ext>
                  </a:extLst>
                </p:cNvPr>
                <p:cNvSpPr/>
                <p:nvPr/>
              </p:nvSpPr>
              <p:spPr>
                <a:xfrm>
                  <a:off x="1486353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平行四辺形 231">
                  <a:extLst>
                    <a:ext uri="{FF2B5EF4-FFF2-40B4-BE49-F238E27FC236}">
                      <a16:creationId xmlns:a16="http://schemas.microsoft.com/office/drawing/2014/main" id="{6720EFC4-E9BF-159F-9B08-105F410078D7}"/>
                    </a:ext>
                  </a:extLst>
                </p:cNvPr>
                <p:cNvSpPr/>
                <p:nvPr/>
              </p:nvSpPr>
              <p:spPr>
                <a:xfrm>
                  <a:off x="1386278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3" name="平行四辺形 232">
                  <a:extLst>
                    <a:ext uri="{FF2B5EF4-FFF2-40B4-BE49-F238E27FC236}">
                      <a16:creationId xmlns:a16="http://schemas.microsoft.com/office/drawing/2014/main" id="{0B804749-3B73-C271-BEBE-C1BD230ABBC4}"/>
                    </a:ext>
                  </a:extLst>
                </p:cNvPr>
                <p:cNvSpPr/>
                <p:nvPr/>
              </p:nvSpPr>
              <p:spPr>
                <a:xfrm>
                  <a:off x="877167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平行四辺形 233">
                  <a:extLst>
                    <a:ext uri="{FF2B5EF4-FFF2-40B4-BE49-F238E27FC236}">
                      <a16:creationId xmlns:a16="http://schemas.microsoft.com/office/drawing/2014/main" id="{E7D75318-37A5-B198-4FA5-5FB53503EAC2}"/>
                    </a:ext>
                  </a:extLst>
                </p:cNvPr>
                <p:cNvSpPr/>
                <p:nvPr/>
              </p:nvSpPr>
              <p:spPr>
                <a:xfrm>
                  <a:off x="1513637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平行四辺形 234">
                  <a:extLst>
                    <a:ext uri="{FF2B5EF4-FFF2-40B4-BE49-F238E27FC236}">
                      <a16:creationId xmlns:a16="http://schemas.microsoft.com/office/drawing/2014/main" id="{AE69B6A3-08A9-97A5-D905-1D3F3F594F05}"/>
                    </a:ext>
                  </a:extLst>
                </p:cNvPr>
                <p:cNvSpPr/>
                <p:nvPr/>
              </p:nvSpPr>
              <p:spPr>
                <a:xfrm>
                  <a:off x="1356266" y="3458591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6" name="平行四辺形 235">
                  <a:extLst>
                    <a:ext uri="{FF2B5EF4-FFF2-40B4-BE49-F238E27FC236}">
                      <a16:creationId xmlns:a16="http://schemas.microsoft.com/office/drawing/2014/main" id="{4E2B85FE-2604-8229-E038-F45462FD9FDD}"/>
                    </a:ext>
                  </a:extLst>
                </p:cNvPr>
                <p:cNvSpPr/>
                <p:nvPr/>
              </p:nvSpPr>
              <p:spPr>
                <a:xfrm>
                  <a:off x="877167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平行四辺形 236">
                  <a:extLst>
                    <a:ext uri="{FF2B5EF4-FFF2-40B4-BE49-F238E27FC236}">
                      <a16:creationId xmlns:a16="http://schemas.microsoft.com/office/drawing/2014/main" id="{4761B556-8348-DC7E-3C78-9D986F3D2062}"/>
                    </a:ext>
                  </a:extLst>
                </p:cNvPr>
                <p:cNvSpPr/>
                <p:nvPr/>
              </p:nvSpPr>
              <p:spPr>
                <a:xfrm>
                  <a:off x="1356266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8" name="平行四辺形 237">
                  <a:extLst>
                    <a:ext uri="{FF2B5EF4-FFF2-40B4-BE49-F238E27FC236}">
                      <a16:creationId xmlns:a16="http://schemas.microsoft.com/office/drawing/2014/main" id="{A420F997-380D-5EF9-70D6-804D0DD0D71B}"/>
                    </a:ext>
                  </a:extLst>
                </p:cNvPr>
                <p:cNvSpPr/>
                <p:nvPr/>
              </p:nvSpPr>
              <p:spPr>
                <a:xfrm>
                  <a:off x="947843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平行四辺形 238">
                  <a:extLst>
                    <a:ext uri="{FF2B5EF4-FFF2-40B4-BE49-F238E27FC236}">
                      <a16:creationId xmlns:a16="http://schemas.microsoft.com/office/drawing/2014/main" id="{11CA895B-0692-0EEB-09C4-4C102E3DB0E9}"/>
                    </a:ext>
                  </a:extLst>
                </p:cNvPr>
                <p:cNvSpPr/>
                <p:nvPr/>
              </p:nvSpPr>
              <p:spPr>
                <a:xfrm>
                  <a:off x="877167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平行四辺形 239">
                  <a:extLst>
                    <a:ext uri="{FF2B5EF4-FFF2-40B4-BE49-F238E27FC236}">
                      <a16:creationId xmlns:a16="http://schemas.microsoft.com/office/drawing/2014/main" id="{4C90D691-0F56-B0CC-4FB9-4BA020AB9147}"/>
                    </a:ext>
                  </a:extLst>
                </p:cNvPr>
                <p:cNvSpPr/>
                <p:nvPr/>
              </p:nvSpPr>
              <p:spPr>
                <a:xfrm>
                  <a:off x="947843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grpSp>
        <p:nvGrpSpPr>
          <p:cNvPr id="434" name="グループ化 433">
            <a:extLst>
              <a:ext uri="{FF2B5EF4-FFF2-40B4-BE49-F238E27FC236}">
                <a16:creationId xmlns:a16="http://schemas.microsoft.com/office/drawing/2014/main" id="{9F042FF7-FA3B-48E7-68B0-68FC57353929}"/>
              </a:ext>
            </a:extLst>
          </p:cNvPr>
          <p:cNvGrpSpPr/>
          <p:nvPr/>
        </p:nvGrpSpPr>
        <p:grpSpPr>
          <a:xfrm>
            <a:off x="5546423" y="394470"/>
            <a:ext cx="1218372" cy="955324"/>
            <a:chOff x="6199498" y="3174868"/>
            <a:chExt cx="1218372" cy="955324"/>
          </a:xfrm>
        </p:grpSpPr>
        <p:sp>
          <p:nvSpPr>
            <p:cNvPr id="375" name="平行四辺形 374">
              <a:extLst>
                <a:ext uri="{FF2B5EF4-FFF2-40B4-BE49-F238E27FC236}">
                  <a16:creationId xmlns:a16="http://schemas.microsoft.com/office/drawing/2014/main" id="{1FAA3C76-D6A9-E405-EAF0-DEFD41932E3E}"/>
                </a:ext>
              </a:extLst>
            </p:cNvPr>
            <p:cNvSpPr/>
            <p:nvPr/>
          </p:nvSpPr>
          <p:spPr>
            <a:xfrm>
              <a:off x="6199498" y="38175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6" name="平行四辺形 375">
              <a:extLst>
                <a:ext uri="{FF2B5EF4-FFF2-40B4-BE49-F238E27FC236}">
                  <a16:creationId xmlns:a16="http://schemas.microsoft.com/office/drawing/2014/main" id="{0BBD2BFB-CF15-8441-E646-CF6F5DE42D1C}"/>
                </a:ext>
              </a:extLst>
            </p:cNvPr>
            <p:cNvSpPr/>
            <p:nvPr/>
          </p:nvSpPr>
          <p:spPr>
            <a:xfrm>
              <a:off x="7208077" y="3858555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7" name="平行四辺形 376">
              <a:extLst>
                <a:ext uri="{FF2B5EF4-FFF2-40B4-BE49-F238E27FC236}">
                  <a16:creationId xmlns:a16="http://schemas.microsoft.com/office/drawing/2014/main" id="{EA37E8AD-ECF4-F2E4-6405-BB0F3D7EF988}"/>
                </a:ext>
              </a:extLst>
            </p:cNvPr>
            <p:cNvSpPr/>
            <p:nvPr/>
          </p:nvSpPr>
          <p:spPr>
            <a:xfrm>
              <a:off x="6350469" y="3973874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8" name="平行四辺形 377">
              <a:extLst>
                <a:ext uri="{FF2B5EF4-FFF2-40B4-BE49-F238E27FC236}">
                  <a16:creationId xmlns:a16="http://schemas.microsoft.com/office/drawing/2014/main" id="{761A40E2-609C-6F2B-6428-E6BE093C4657}"/>
                </a:ext>
              </a:extLst>
            </p:cNvPr>
            <p:cNvSpPr/>
            <p:nvPr/>
          </p:nvSpPr>
          <p:spPr>
            <a:xfrm>
              <a:off x="6199498" y="371044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9" name="平行四辺形 378">
              <a:extLst>
                <a:ext uri="{FF2B5EF4-FFF2-40B4-BE49-F238E27FC236}">
                  <a16:creationId xmlns:a16="http://schemas.microsoft.com/office/drawing/2014/main" id="{746D6EF6-5366-DFE0-A274-B0FBB33D8544}"/>
                </a:ext>
              </a:extLst>
            </p:cNvPr>
            <p:cNvSpPr/>
            <p:nvPr/>
          </p:nvSpPr>
          <p:spPr>
            <a:xfrm>
              <a:off x="7208077" y="3751441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0" name="平行四辺形 379">
              <a:extLst>
                <a:ext uri="{FF2B5EF4-FFF2-40B4-BE49-F238E27FC236}">
                  <a16:creationId xmlns:a16="http://schemas.microsoft.com/office/drawing/2014/main" id="{482A3850-92CD-6970-55A2-85D467103246}"/>
                </a:ext>
              </a:extLst>
            </p:cNvPr>
            <p:cNvSpPr/>
            <p:nvPr/>
          </p:nvSpPr>
          <p:spPr>
            <a:xfrm>
              <a:off x="6350469" y="3866760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1" name="平行四辺形 380">
              <a:extLst>
                <a:ext uri="{FF2B5EF4-FFF2-40B4-BE49-F238E27FC236}">
                  <a16:creationId xmlns:a16="http://schemas.microsoft.com/office/drawing/2014/main" id="{1478ACAA-F67C-D2EE-3362-0372627D61A3}"/>
                </a:ext>
              </a:extLst>
            </p:cNvPr>
            <p:cNvSpPr/>
            <p:nvPr/>
          </p:nvSpPr>
          <p:spPr>
            <a:xfrm>
              <a:off x="6808684" y="384990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2" name="平行四辺形 381">
              <a:extLst>
                <a:ext uri="{FF2B5EF4-FFF2-40B4-BE49-F238E27FC236}">
                  <a16:creationId xmlns:a16="http://schemas.microsoft.com/office/drawing/2014/main" id="{DD4AF91B-6C1D-A9AE-271E-F0048518B28D}"/>
                </a:ext>
              </a:extLst>
            </p:cNvPr>
            <p:cNvSpPr/>
            <p:nvPr/>
          </p:nvSpPr>
          <p:spPr>
            <a:xfrm>
              <a:off x="6199498" y="360332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3" name="平行四辺形 382">
              <a:extLst>
                <a:ext uri="{FF2B5EF4-FFF2-40B4-BE49-F238E27FC236}">
                  <a16:creationId xmlns:a16="http://schemas.microsoft.com/office/drawing/2014/main" id="{B928FFDE-4B5C-FB07-8E80-F93654E02775}"/>
                </a:ext>
              </a:extLst>
            </p:cNvPr>
            <p:cNvSpPr/>
            <p:nvPr/>
          </p:nvSpPr>
          <p:spPr>
            <a:xfrm>
              <a:off x="7208077" y="3644328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4" name="平行四辺形 383">
              <a:extLst>
                <a:ext uri="{FF2B5EF4-FFF2-40B4-BE49-F238E27FC236}">
                  <a16:creationId xmlns:a16="http://schemas.microsoft.com/office/drawing/2014/main" id="{2B0A1E26-66A0-5DA6-4BA0-A6703B90DDB0}"/>
                </a:ext>
              </a:extLst>
            </p:cNvPr>
            <p:cNvSpPr/>
            <p:nvPr/>
          </p:nvSpPr>
          <p:spPr>
            <a:xfrm>
              <a:off x="6808684" y="3742793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5" name="平行四辺形 384">
              <a:extLst>
                <a:ext uri="{FF2B5EF4-FFF2-40B4-BE49-F238E27FC236}">
                  <a16:creationId xmlns:a16="http://schemas.microsoft.com/office/drawing/2014/main" id="{62933DF6-4673-6BFF-2DE3-94A26562FA34}"/>
                </a:ext>
              </a:extLst>
            </p:cNvPr>
            <p:cNvSpPr/>
            <p:nvPr/>
          </p:nvSpPr>
          <p:spPr>
            <a:xfrm>
              <a:off x="6708609" y="3710142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6" name="平行四辺形 385">
              <a:extLst>
                <a:ext uri="{FF2B5EF4-FFF2-40B4-BE49-F238E27FC236}">
                  <a16:creationId xmlns:a16="http://schemas.microsoft.com/office/drawing/2014/main" id="{9C0D5844-1A7F-2E41-CFEB-6CEA68B96CFD}"/>
                </a:ext>
              </a:extLst>
            </p:cNvPr>
            <p:cNvSpPr/>
            <p:nvPr/>
          </p:nvSpPr>
          <p:spPr>
            <a:xfrm>
              <a:off x="6199498" y="349621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7" name="平行四辺形 386">
              <a:extLst>
                <a:ext uri="{FF2B5EF4-FFF2-40B4-BE49-F238E27FC236}">
                  <a16:creationId xmlns:a16="http://schemas.microsoft.com/office/drawing/2014/main" id="{78E109C0-F692-A88C-9AD5-B3A134744795}"/>
                </a:ext>
              </a:extLst>
            </p:cNvPr>
            <p:cNvSpPr/>
            <p:nvPr/>
          </p:nvSpPr>
          <p:spPr>
            <a:xfrm>
              <a:off x="6808684" y="363567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8" name="平行四辺形 387">
              <a:extLst>
                <a:ext uri="{FF2B5EF4-FFF2-40B4-BE49-F238E27FC236}">
                  <a16:creationId xmlns:a16="http://schemas.microsoft.com/office/drawing/2014/main" id="{F6ADEC9A-E08F-E396-CB36-7BA24BBFB1BB}"/>
                </a:ext>
              </a:extLst>
            </p:cNvPr>
            <p:cNvSpPr/>
            <p:nvPr/>
          </p:nvSpPr>
          <p:spPr>
            <a:xfrm>
              <a:off x="6708609" y="3603027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9" name="平行四辺形 388">
              <a:extLst>
                <a:ext uri="{FF2B5EF4-FFF2-40B4-BE49-F238E27FC236}">
                  <a16:creationId xmlns:a16="http://schemas.microsoft.com/office/drawing/2014/main" id="{A88E4B2A-9836-5025-4EAE-5F47528FC9CF}"/>
                </a:ext>
              </a:extLst>
            </p:cNvPr>
            <p:cNvSpPr/>
            <p:nvPr/>
          </p:nvSpPr>
          <p:spPr>
            <a:xfrm>
              <a:off x="6199498" y="338909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0" name="平行四辺形 389">
              <a:extLst>
                <a:ext uri="{FF2B5EF4-FFF2-40B4-BE49-F238E27FC236}">
                  <a16:creationId xmlns:a16="http://schemas.microsoft.com/office/drawing/2014/main" id="{91E26599-784B-9456-04B5-8BF7352C882B}"/>
                </a:ext>
              </a:extLst>
            </p:cNvPr>
            <p:cNvSpPr/>
            <p:nvPr/>
          </p:nvSpPr>
          <p:spPr>
            <a:xfrm>
              <a:off x="6835968" y="3528562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1" name="平行四辺形 390">
              <a:extLst>
                <a:ext uri="{FF2B5EF4-FFF2-40B4-BE49-F238E27FC236}">
                  <a16:creationId xmlns:a16="http://schemas.microsoft.com/office/drawing/2014/main" id="{C51938EC-B17B-9B90-CEA2-20B2C59332A3}"/>
                </a:ext>
              </a:extLst>
            </p:cNvPr>
            <p:cNvSpPr/>
            <p:nvPr/>
          </p:nvSpPr>
          <p:spPr>
            <a:xfrm>
              <a:off x="6678597" y="3421214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2" name="平行四辺形 391">
              <a:extLst>
                <a:ext uri="{FF2B5EF4-FFF2-40B4-BE49-F238E27FC236}">
                  <a16:creationId xmlns:a16="http://schemas.microsoft.com/office/drawing/2014/main" id="{59C6E57B-DDB1-93D0-494F-BE503DBEA312}"/>
                </a:ext>
              </a:extLst>
            </p:cNvPr>
            <p:cNvSpPr/>
            <p:nvPr/>
          </p:nvSpPr>
          <p:spPr>
            <a:xfrm>
              <a:off x="6199498" y="328198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3" name="平行四辺形 392">
              <a:extLst>
                <a:ext uri="{FF2B5EF4-FFF2-40B4-BE49-F238E27FC236}">
                  <a16:creationId xmlns:a16="http://schemas.microsoft.com/office/drawing/2014/main" id="{398CD8FE-71C5-C1FC-5378-1E06807973B8}"/>
                </a:ext>
              </a:extLst>
            </p:cNvPr>
            <p:cNvSpPr/>
            <p:nvPr/>
          </p:nvSpPr>
          <p:spPr>
            <a:xfrm>
              <a:off x="6270174" y="3511460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4" name="平行四辺形 393">
              <a:extLst>
                <a:ext uri="{FF2B5EF4-FFF2-40B4-BE49-F238E27FC236}">
                  <a16:creationId xmlns:a16="http://schemas.microsoft.com/office/drawing/2014/main" id="{B56F5D13-438A-3B49-B4F0-BC562D39A989}"/>
                </a:ext>
              </a:extLst>
            </p:cNvPr>
            <p:cNvSpPr/>
            <p:nvPr/>
          </p:nvSpPr>
          <p:spPr>
            <a:xfrm>
              <a:off x="6678597" y="3314100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5" name="平行四辺形 394">
              <a:extLst>
                <a:ext uri="{FF2B5EF4-FFF2-40B4-BE49-F238E27FC236}">
                  <a16:creationId xmlns:a16="http://schemas.microsoft.com/office/drawing/2014/main" id="{884FCB18-41BB-E3F9-617E-7847A1416FDE}"/>
                </a:ext>
              </a:extLst>
            </p:cNvPr>
            <p:cNvSpPr/>
            <p:nvPr/>
          </p:nvSpPr>
          <p:spPr>
            <a:xfrm>
              <a:off x="6199498" y="31748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6" name="平行四辺形 395">
              <a:extLst>
                <a:ext uri="{FF2B5EF4-FFF2-40B4-BE49-F238E27FC236}">
                  <a16:creationId xmlns:a16="http://schemas.microsoft.com/office/drawing/2014/main" id="{509313EE-4EAE-9A72-EF22-A1F0B94A226D}"/>
                </a:ext>
              </a:extLst>
            </p:cNvPr>
            <p:cNvSpPr/>
            <p:nvPr/>
          </p:nvSpPr>
          <p:spPr>
            <a:xfrm>
              <a:off x="6635155" y="3206986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7" name="平行四辺形 396">
              <a:extLst>
                <a:ext uri="{FF2B5EF4-FFF2-40B4-BE49-F238E27FC236}">
                  <a16:creationId xmlns:a16="http://schemas.microsoft.com/office/drawing/2014/main" id="{BCB4D3CE-8914-3B6E-3E4A-01A1E7525769}"/>
                </a:ext>
              </a:extLst>
            </p:cNvPr>
            <p:cNvSpPr/>
            <p:nvPr/>
          </p:nvSpPr>
          <p:spPr>
            <a:xfrm>
              <a:off x="6270174" y="3404345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09" name="グループ化 408">
            <a:extLst>
              <a:ext uri="{FF2B5EF4-FFF2-40B4-BE49-F238E27FC236}">
                <a16:creationId xmlns:a16="http://schemas.microsoft.com/office/drawing/2014/main" id="{C1E57144-8243-1021-2DA6-CFE13BE06CBD}"/>
              </a:ext>
            </a:extLst>
          </p:cNvPr>
          <p:cNvGrpSpPr/>
          <p:nvPr/>
        </p:nvGrpSpPr>
        <p:grpSpPr>
          <a:xfrm>
            <a:off x="8958836" y="2936844"/>
            <a:ext cx="1218372" cy="955324"/>
            <a:chOff x="4384454" y="3174481"/>
            <a:chExt cx="1218372" cy="955324"/>
          </a:xfrm>
        </p:grpSpPr>
        <p:sp>
          <p:nvSpPr>
            <p:cNvPr id="410" name="平行四辺形 409">
              <a:extLst>
                <a:ext uri="{FF2B5EF4-FFF2-40B4-BE49-F238E27FC236}">
                  <a16:creationId xmlns:a16="http://schemas.microsoft.com/office/drawing/2014/main" id="{E3627F4B-76A0-407A-8A12-41A227904FA0}"/>
                </a:ext>
              </a:extLst>
            </p:cNvPr>
            <p:cNvSpPr/>
            <p:nvPr/>
          </p:nvSpPr>
          <p:spPr>
            <a:xfrm>
              <a:off x="4384454" y="38171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1" name="平行四辺形 410">
              <a:extLst>
                <a:ext uri="{FF2B5EF4-FFF2-40B4-BE49-F238E27FC236}">
                  <a16:creationId xmlns:a16="http://schemas.microsoft.com/office/drawing/2014/main" id="{3E5D93D1-F6B6-09BD-C62D-944400C7A527}"/>
                </a:ext>
              </a:extLst>
            </p:cNvPr>
            <p:cNvSpPr/>
            <p:nvPr/>
          </p:nvSpPr>
          <p:spPr>
            <a:xfrm>
              <a:off x="5393033" y="3858168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2" name="平行四辺形 411">
              <a:extLst>
                <a:ext uri="{FF2B5EF4-FFF2-40B4-BE49-F238E27FC236}">
                  <a16:creationId xmlns:a16="http://schemas.microsoft.com/office/drawing/2014/main" id="{884BB148-6E04-0E53-BAE5-378B68CB5A3A}"/>
                </a:ext>
              </a:extLst>
            </p:cNvPr>
            <p:cNvSpPr/>
            <p:nvPr/>
          </p:nvSpPr>
          <p:spPr>
            <a:xfrm>
              <a:off x="4535425" y="3973487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3" name="平行四辺形 412">
              <a:extLst>
                <a:ext uri="{FF2B5EF4-FFF2-40B4-BE49-F238E27FC236}">
                  <a16:creationId xmlns:a16="http://schemas.microsoft.com/office/drawing/2014/main" id="{6B1BDD49-A2BA-D3FC-34E9-DD1E3FD1E81C}"/>
                </a:ext>
              </a:extLst>
            </p:cNvPr>
            <p:cNvSpPr/>
            <p:nvPr/>
          </p:nvSpPr>
          <p:spPr>
            <a:xfrm>
              <a:off x="4384454" y="37100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4" name="平行四辺形 413">
              <a:extLst>
                <a:ext uri="{FF2B5EF4-FFF2-40B4-BE49-F238E27FC236}">
                  <a16:creationId xmlns:a16="http://schemas.microsoft.com/office/drawing/2014/main" id="{A617CAAA-DED8-77D2-194D-C7A1A9C160E7}"/>
                </a:ext>
              </a:extLst>
            </p:cNvPr>
            <p:cNvSpPr/>
            <p:nvPr/>
          </p:nvSpPr>
          <p:spPr>
            <a:xfrm>
              <a:off x="5393033" y="3751054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5" name="平行四辺形 414">
              <a:extLst>
                <a:ext uri="{FF2B5EF4-FFF2-40B4-BE49-F238E27FC236}">
                  <a16:creationId xmlns:a16="http://schemas.microsoft.com/office/drawing/2014/main" id="{062C9E16-8BE9-6DE3-6453-67FC86150396}"/>
                </a:ext>
              </a:extLst>
            </p:cNvPr>
            <p:cNvSpPr/>
            <p:nvPr/>
          </p:nvSpPr>
          <p:spPr>
            <a:xfrm>
              <a:off x="4535425" y="3866373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6" name="平行四辺形 415">
              <a:extLst>
                <a:ext uri="{FF2B5EF4-FFF2-40B4-BE49-F238E27FC236}">
                  <a16:creationId xmlns:a16="http://schemas.microsoft.com/office/drawing/2014/main" id="{9246DA28-0CE6-7329-76FA-C8C4BD16B546}"/>
                </a:ext>
              </a:extLst>
            </p:cNvPr>
            <p:cNvSpPr/>
            <p:nvPr/>
          </p:nvSpPr>
          <p:spPr>
            <a:xfrm>
              <a:off x="4993640" y="384952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7" name="平行四辺形 416">
              <a:extLst>
                <a:ext uri="{FF2B5EF4-FFF2-40B4-BE49-F238E27FC236}">
                  <a16:creationId xmlns:a16="http://schemas.microsoft.com/office/drawing/2014/main" id="{87DBBF96-3C76-4AF2-2497-05B44265592C}"/>
                </a:ext>
              </a:extLst>
            </p:cNvPr>
            <p:cNvSpPr/>
            <p:nvPr/>
          </p:nvSpPr>
          <p:spPr>
            <a:xfrm>
              <a:off x="4384454" y="360294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8" name="平行四辺形 417">
              <a:extLst>
                <a:ext uri="{FF2B5EF4-FFF2-40B4-BE49-F238E27FC236}">
                  <a16:creationId xmlns:a16="http://schemas.microsoft.com/office/drawing/2014/main" id="{3070CCFA-5030-E86A-8AF9-9F4CFA174C23}"/>
                </a:ext>
              </a:extLst>
            </p:cNvPr>
            <p:cNvSpPr/>
            <p:nvPr/>
          </p:nvSpPr>
          <p:spPr>
            <a:xfrm>
              <a:off x="5393033" y="3643941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9" name="平行四辺形 418">
              <a:extLst>
                <a:ext uri="{FF2B5EF4-FFF2-40B4-BE49-F238E27FC236}">
                  <a16:creationId xmlns:a16="http://schemas.microsoft.com/office/drawing/2014/main" id="{4498E217-44CD-B2DB-9EB9-7C235FF85F34}"/>
                </a:ext>
              </a:extLst>
            </p:cNvPr>
            <p:cNvSpPr/>
            <p:nvPr/>
          </p:nvSpPr>
          <p:spPr>
            <a:xfrm>
              <a:off x="4993640" y="3742406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0" name="平行四辺形 419">
              <a:extLst>
                <a:ext uri="{FF2B5EF4-FFF2-40B4-BE49-F238E27FC236}">
                  <a16:creationId xmlns:a16="http://schemas.microsoft.com/office/drawing/2014/main" id="{CEFEC2F0-9BDC-2B9C-3B9C-C99396263A36}"/>
                </a:ext>
              </a:extLst>
            </p:cNvPr>
            <p:cNvSpPr/>
            <p:nvPr/>
          </p:nvSpPr>
          <p:spPr>
            <a:xfrm>
              <a:off x="4893565" y="3709755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1" name="平行四辺形 420">
              <a:extLst>
                <a:ext uri="{FF2B5EF4-FFF2-40B4-BE49-F238E27FC236}">
                  <a16:creationId xmlns:a16="http://schemas.microsoft.com/office/drawing/2014/main" id="{7C3F0B7C-C5FE-CD2F-C01D-3CB64B6C101F}"/>
                </a:ext>
              </a:extLst>
            </p:cNvPr>
            <p:cNvSpPr/>
            <p:nvPr/>
          </p:nvSpPr>
          <p:spPr>
            <a:xfrm>
              <a:off x="4384454" y="349582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2" name="平行四辺形 421">
              <a:extLst>
                <a:ext uri="{FF2B5EF4-FFF2-40B4-BE49-F238E27FC236}">
                  <a16:creationId xmlns:a16="http://schemas.microsoft.com/office/drawing/2014/main" id="{5E18FCAF-19D9-D47F-97E9-FEEEE7249417}"/>
                </a:ext>
              </a:extLst>
            </p:cNvPr>
            <p:cNvSpPr/>
            <p:nvPr/>
          </p:nvSpPr>
          <p:spPr>
            <a:xfrm>
              <a:off x="4993640" y="363529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3" name="平行四辺形 422">
              <a:extLst>
                <a:ext uri="{FF2B5EF4-FFF2-40B4-BE49-F238E27FC236}">
                  <a16:creationId xmlns:a16="http://schemas.microsoft.com/office/drawing/2014/main" id="{06483300-1EDA-D2AD-A7CF-8151AC1D661E}"/>
                </a:ext>
              </a:extLst>
            </p:cNvPr>
            <p:cNvSpPr/>
            <p:nvPr/>
          </p:nvSpPr>
          <p:spPr>
            <a:xfrm>
              <a:off x="4893565" y="3602640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4" name="平行四辺形 423">
              <a:extLst>
                <a:ext uri="{FF2B5EF4-FFF2-40B4-BE49-F238E27FC236}">
                  <a16:creationId xmlns:a16="http://schemas.microsoft.com/office/drawing/2014/main" id="{16C49A4B-F845-3B52-E100-AAAB3BCB4915}"/>
                </a:ext>
              </a:extLst>
            </p:cNvPr>
            <p:cNvSpPr/>
            <p:nvPr/>
          </p:nvSpPr>
          <p:spPr>
            <a:xfrm>
              <a:off x="4384454" y="338871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5" name="平行四辺形 424">
              <a:extLst>
                <a:ext uri="{FF2B5EF4-FFF2-40B4-BE49-F238E27FC236}">
                  <a16:creationId xmlns:a16="http://schemas.microsoft.com/office/drawing/2014/main" id="{FBC39FF5-8BF9-B40D-BD3E-3D91C56FF26E}"/>
                </a:ext>
              </a:extLst>
            </p:cNvPr>
            <p:cNvSpPr/>
            <p:nvPr/>
          </p:nvSpPr>
          <p:spPr>
            <a:xfrm>
              <a:off x="5020924" y="3528175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6" name="平行四辺形 425">
              <a:extLst>
                <a:ext uri="{FF2B5EF4-FFF2-40B4-BE49-F238E27FC236}">
                  <a16:creationId xmlns:a16="http://schemas.microsoft.com/office/drawing/2014/main" id="{E9B1BC45-1635-60C5-F1B9-D9FE925FEF7A}"/>
                </a:ext>
              </a:extLst>
            </p:cNvPr>
            <p:cNvSpPr/>
            <p:nvPr/>
          </p:nvSpPr>
          <p:spPr>
            <a:xfrm>
              <a:off x="4863553" y="3420827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7" name="平行四辺形 426">
              <a:extLst>
                <a:ext uri="{FF2B5EF4-FFF2-40B4-BE49-F238E27FC236}">
                  <a16:creationId xmlns:a16="http://schemas.microsoft.com/office/drawing/2014/main" id="{239CFAEB-8349-63DF-CD18-EA738520BD98}"/>
                </a:ext>
              </a:extLst>
            </p:cNvPr>
            <p:cNvSpPr/>
            <p:nvPr/>
          </p:nvSpPr>
          <p:spPr>
            <a:xfrm>
              <a:off x="4384454" y="32815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平行四辺形 427">
              <a:extLst>
                <a:ext uri="{FF2B5EF4-FFF2-40B4-BE49-F238E27FC236}">
                  <a16:creationId xmlns:a16="http://schemas.microsoft.com/office/drawing/2014/main" id="{7A504AA0-88AB-9F9F-3F41-C70F6702923F}"/>
                </a:ext>
              </a:extLst>
            </p:cNvPr>
            <p:cNvSpPr/>
            <p:nvPr/>
          </p:nvSpPr>
          <p:spPr>
            <a:xfrm>
              <a:off x="4455130" y="3511073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9" name="平行四辺形 428">
              <a:extLst>
                <a:ext uri="{FF2B5EF4-FFF2-40B4-BE49-F238E27FC236}">
                  <a16:creationId xmlns:a16="http://schemas.microsoft.com/office/drawing/2014/main" id="{C7372864-7D0C-E589-7F83-C9EAC047AD96}"/>
                </a:ext>
              </a:extLst>
            </p:cNvPr>
            <p:cNvSpPr/>
            <p:nvPr/>
          </p:nvSpPr>
          <p:spPr>
            <a:xfrm>
              <a:off x="4863553" y="3313713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0" name="平行四辺形 429">
              <a:extLst>
                <a:ext uri="{FF2B5EF4-FFF2-40B4-BE49-F238E27FC236}">
                  <a16:creationId xmlns:a16="http://schemas.microsoft.com/office/drawing/2014/main" id="{6E4F4371-C30D-2099-CF70-AE51221DAA86}"/>
                </a:ext>
              </a:extLst>
            </p:cNvPr>
            <p:cNvSpPr/>
            <p:nvPr/>
          </p:nvSpPr>
          <p:spPr>
            <a:xfrm>
              <a:off x="4384454" y="317448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1" name="平行四辺形 430">
              <a:extLst>
                <a:ext uri="{FF2B5EF4-FFF2-40B4-BE49-F238E27FC236}">
                  <a16:creationId xmlns:a16="http://schemas.microsoft.com/office/drawing/2014/main" id="{D3462A6A-07CC-FEB8-1DF6-A1EC2FDD36DE}"/>
                </a:ext>
              </a:extLst>
            </p:cNvPr>
            <p:cNvSpPr/>
            <p:nvPr/>
          </p:nvSpPr>
          <p:spPr>
            <a:xfrm>
              <a:off x="4820111" y="3206599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2" name="平行四辺形 431">
              <a:extLst>
                <a:ext uri="{FF2B5EF4-FFF2-40B4-BE49-F238E27FC236}">
                  <a16:creationId xmlns:a16="http://schemas.microsoft.com/office/drawing/2014/main" id="{35FFB880-807D-BD9A-2F89-29351F97F874}"/>
                </a:ext>
              </a:extLst>
            </p:cNvPr>
            <p:cNvSpPr/>
            <p:nvPr/>
          </p:nvSpPr>
          <p:spPr>
            <a:xfrm>
              <a:off x="4455130" y="3403958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6" name="下矢印 435">
            <a:extLst>
              <a:ext uri="{FF2B5EF4-FFF2-40B4-BE49-F238E27FC236}">
                <a16:creationId xmlns:a16="http://schemas.microsoft.com/office/drawing/2014/main" id="{7A0E45AA-1D4B-CA12-4C0D-B4F14BE2329A}"/>
              </a:ext>
            </a:extLst>
          </p:cNvPr>
          <p:cNvSpPr/>
          <p:nvPr/>
        </p:nvSpPr>
        <p:spPr>
          <a:xfrm rot="16200000">
            <a:off x="7550617" y="608045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7" name="テキスト ボックス 436">
            <a:extLst>
              <a:ext uri="{FF2B5EF4-FFF2-40B4-BE49-F238E27FC236}">
                <a16:creationId xmlns:a16="http://schemas.microsoft.com/office/drawing/2014/main" id="{AE850320-31C0-E7A4-B95E-169209788C92}"/>
              </a:ext>
            </a:extLst>
          </p:cNvPr>
          <p:cNvSpPr txBox="1"/>
          <p:nvPr/>
        </p:nvSpPr>
        <p:spPr>
          <a:xfrm>
            <a:off x="6634646" y="1257649"/>
            <a:ext cx="2342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Depth directional tracking</a:t>
            </a:r>
          </a:p>
          <a:p>
            <a:pPr algn="ctr"/>
            <a:r>
              <a:rPr kumimoji="1" lang="en-US" altLang="ja-JP" sz="1600" dirty="0"/>
              <a:t>(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Depth-SORT</a:t>
            </a:r>
            <a:r>
              <a:rPr kumimoji="1" lang="en-US" altLang="ja-JP" sz="1600" dirty="0"/>
              <a:t>)</a:t>
            </a:r>
            <a:endParaRPr kumimoji="1" lang="ja-JP" altLang="en-US" sz="1600"/>
          </a:p>
        </p:txBody>
      </p:sp>
      <p:grpSp>
        <p:nvGrpSpPr>
          <p:cNvPr id="475" name="グループ化 474">
            <a:extLst>
              <a:ext uri="{FF2B5EF4-FFF2-40B4-BE49-F238E27FC236}">
                <a16:creationId xmlns:a16="http://schemas.microsoft.com/office/drawing/2014/main" id="{64437094-33C2-DE3A-326C-56705F93132A}"/>
              </a:ext>
            </a:extLst>
          </p:cNvPr>
          <p:cNvGrpSpPr/>
          <p:nvPr/>
        </p:nvGrpSpPr>
        <p:grpSpPr>
          <a:xfrm>
            <a:off x="8977149" y="393978"/>
            <a:ext cx="1218372" cy="956309"/>
            <a:chOff x="6327946" y="4995284"/>
            <a:chExt cx="1218372" cy="956309"/>
          </a:xfrm>
        </p:grpSpPr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197B533F-9E14-2437-3561-2AD7586C4BBC}"/>
                </a:ext>
              </a:extLst>
            </p:cNvPr>
            <p:cNvGrpSpPr/>
            <p:nvPr/>
          </p:nvGrpSpPr>
          <p:grpSpPr>
            <a:xfrm>
              <a:off x="6327946" y="5638956"/>
              <a:ext cx="1218372" cy="312637"/>
              <a:chOff x="6355311" y="5638956"/>
              <a:chExt cx="1218372" cy="312637"/>
            </a:xfrm>
          </p:grpSpPr>
          <p:sp>
            <p:nvSpPr>
              <p:cNvPr id="439" name="平行四辺形 438">
                <a:extLst>
                  <a:ext uri="{FF2B5EF4-FFF2-40B4-BE49-F238E27FC236}">
                    <a16:creationId xmlns:a16="http://schemas.microsoft.com/office/drawing/2014/main" id="{C1071308-8C02-850B-6F1C-98FA28C2816F}"/>
                  </a:ext>
                </a:extLst>
              </p:cNvPr>
              <p:cNvSpPr/>
              <p:nvPr/>
            </p:nvSpPr>
            <p:spPr>
              <a:xfrm>
                <a:off x="6355311" y="56389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0" name="平行四辺形 439">
                <a:extLst>
                  <a:ext uri="{FF2B5EF4-FFF2-40B4-BE49-F238E27FC236}">
                    <a16:creationId xmlns:a16="http://schemas.microsoft.com/office/drawing/2014/main" id="{B81AE35F-CD27-E6FF-6DE9-29FE23F837A8}"/>
                  </a:ext>
                </a:extLst>
              </p:cNvPr>
              <p:cNvSpPr/>
              <p:nvPr/>
            </p:nvSpPr>
            <p:spPr>
              <a:xfrm>
                <a:off x="7363890" y="5679956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1" name="平行四辺形 440">
                <a:extLst>
                  <a:ext uri="{FF2B5EF4-FFF2-40B4-BE49-F238E27FC236}">
                    <a16:creationId xmlns:a16="http://schemas.microsoft.com/office/drawing/2014/main" id="{08A0830A-F721-64BD-DCDA-B7470ADF2229}"/>
                  </a:ext>
                </a:extLst>
              </p:cNvPr>
              <p:cNvSpPr/>
              <p:nvPr/>
            </p:nvSpPr>
            <p:spPr>
              <a:xfrm>
                <a:off x="6506282" y="5795275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3" name="グループ化 472">
              <a:extLst>
                <a:ext uri="{FF2B5EF4-FFF2-40B4-BE49-F238E27FC236}">
                  <a16:creationId xmlns:a16="http://schemas.microsoft.com/office/drawing/2014/main" id="{0C4347B9-943A-3B76-FCC2-25C66AB066E5}"/>
                </a:ext>
              </a:extLst>
            </p:cNvPr>
            <p:cNvGrpSpPr/>
            <p:nvPr/>
          </p:nvGrpSpPr>
          <p:grpSpPr>
            <a:xfrm>
              <a:off x="6327946" y="5531679"/>
              <a:ext cx="1218372" cy="312637"/>
              <a:chOff x="6355311" y="5380883"/>
              <a:chExt cx="1218372" cy="312637"/>
            </a:xfrm>
          </p:grpSpPr>
          <p:sp>
            <p:nvSpPr>
              <p:cNvPr id="442" name="平行四辺形 441">
                <a:extLst>
                  <a:ext uri="{FF2B5EF4-FFF2-40B4-BE49-F238E27FC236}">
                    <a16:creationId xmlns:a16="http://schemas.microsoft.com/office/drawing/2014/main" id="{1B59FDA6-976D-788A-6CEC-46B0F7D6B0AB}"/>
                  </a:ext>
                </a:extLst>
              </p:cNvPr>
              <p:cNvSpPr/>
              <p:nvPr/>
            </p:nvSpPr>
            <p:spPr>
              <a:xfrm>
                <a:off x="6355311" y="5380883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3" name="平行四辺形 442">
                <a:extLst>
                  <a:ext uri="{FF2B5EF4-FFF2-40B4-BE49-F238E27FC236}">
                    <a16:creationId xmlns:a16="http://schemas.microsoft.com/office/drawing/2014/main" id="{94E8780D-1FA6-508C-58CE-B5D821CDE1D4}"/>
                  </a:ext>
                </a:extLst>
              </p:cNvPr>
              <p:cNvSpPr/>
              <p:nvPr/>
            </p:nvSpPr>
            <p:spPr>
              <a:xfrm>
                <a:off x="7363890" y="5421882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4" name="平行四辺形 443">
                <a:extLst>
                  <a:ext uri="{FF2B5EF4-FFF2-40B4-BE49-F238E27FC236}">
                    <a16:creationId xmlns:a16="http://schemas.microsoft.com/office/drawing/2014/main" id="{1631CF54-F252-B944-02AB-CA095538AD4B}"/>
                  </a:ext>
                </a:extLst>
              </p:cNvPr>
              <p:cNvSpPr/>
              <p:nvPr/>
            </p:nvSpPr>
            <p:spPr>
              <a:xfrm>
                <a:off x="6506282" y="5537201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5" name="平行四辺形 444">
                <a:extLst>
                  <a:ext uri="{FF2B5EF4-FFF2-40B4-BE49-F238E27FC236}">
                    <a16:creationId xmlns:a16="http://schemas.microsoft.com/office/drawing/2014/main" id="{73354771-9395-B798-08CD-CE29772EA12A}"/>
                  </a:ext>
                </a:extLst>
              </p:cNvPr>
              <p:cNvSpPr/>
              <p:nvPr/>
            </p:nvSpPr>
            <p:spPr>
              <a:xfrm>
                <a:off x="6964497" y="5520348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2" name="グループ化 471">
              <a:extLst>
                <a:ext uri="{FF2B5EF4-FFF2-40B4-BE49-F238E27FC236}">
                  <a16:creationId xmlns:a16="http://schemas.microsoft.com/office/drawing/2014/main" id="{7D9E270C-2FA8-52C6-7169-295D053D2E76}"/>
                </a:ext>
              </a:extLst>
            </p:cNvPr>
            <p:cNvGrpSpPr/>
            <p:nvPr/>
          </p:nvGrpSpPr>
          <p:grpSpPr>
            <a:xfrm>
              <a:off x="6327946" y="5424400"/>
              <a:ext cx="1218372" cy="312637"/>
              <a:chOff x="6355311" y="5040856"/>
              <a:chExt cx="1218372" cy="312637"/>
            </a:xfrm>
          </p:grpSpPr>
          <p:sp>
            <p:nvSpPr>
              <p:cNvPr id="446" name="平行四辺形 445">
                <a:extLst>
                  <a:ext uri="{FF2B5EF4-FFF2-40B4-BE49-F238E27FC236}">
                    <a16:creationId xmlns:a16="http://schemas.microsoft.com/office/drawing/2014/main" id="{759149E3-9E44-78C2-FE46-F26B78F48F9D}"/>
                  </a:ext>
                </a:extLst>
              </p:cNvPr>
              <p:cNvSpPr/>
              <p:nvPr/>
            </p:nvSpPr>
            <p:spPr>
              <a:xfrm>
                <a:off x="6355311" y="50408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7" name="平行四辺形 446">
                <a:extLst>
                  <a:ext uri="{FF2B5EF4-FFF2-40B4-BE49-F238E27FC236}">
                    <a16:creationId xmlns:a16="http://schemas.microsoft.com/office/drawing/2014/main" id="{09CE6D85-27ED-701A-8B9B-B61A4867BA06}"/>
                  </a:ext>
                </a:extLst>
              </p:cNvPr>
              <p:cNvSpPr/>
              <p:nvPr/>
            </p:nvSpPr>
            <p:spPr>
              <a:xfrm>
                <a:off x="7363890" y="5081857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8" name="平行四辺形 447">
                <a:extLst>
                  <a:ext uri="{FF2B5EF4-FFF2-40B4-BE49-F238E27FC236}">
                    <a16:creationId xmlns:a16="http://schemas.microsoft.com/office/drawing/2014/main" id="{C34A97A3-B6CB-D3A4-7141-817367333F6B}"/>
                  </a:ext>
                </a:extLst>
              </p:cNvPr>
              <p:cNvSpPr/>
              <p:nvPr/>
            </p:nvSpPr>
            <p:spPr>
              <a:xfrm>
                <a:off x="6964497" y="518032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9" name="平行四辺形 448">
                <a:extLst>
                  <a:ext uri="{FF2B5EF4-FFF2-40B4-BE49-F238E27FC236}">
                    <a16:creationId xmlns:a16="http://schemas.microsoft.com/office/drawing/2014/main" id="{39E1A299-66E8-75D7-86FC-713E1C28B1EC}"/>
                  </a:ext>
                </a:extLst>
              </p:cNvPr>
              <p:cNvSpPr/>
              <p:nvPr/>
            </p:nvSpPr>
            <p:spPr>
              <a:xfrm>
                <a:off x="6864422" y="5147671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1" name="グループ化 470">
              <a:extLst>
                <a:ext uri="{FF2B5EF4-FFF2-40B4-BE49-F238E27FC236}">
                  <a16:creationId xmlns:a16="http://schemas.microsoft.com/office/drawing/2014/main" id="{49BC8DB6-8FD1-554E-07AC-F0CE07B4B498}"/>
                </a:ext>
              </a:extLst>
            </p:cNvPr>
            <p:cNvGrpSpPr/>
            <p:nvPr/>
          </p:nvGrpSpPr>
          <p:grpSpPr>
            <a:xfrm>
              <a:off x="6327946" y="5317121"/>
              <a:ext cx="1218372" cy="312637"/>
              <a:chOff x="6355311" y="4636128"/>
              <a:chExt cx="1218372" cy="312637"/>
            </a:xfrm>
          </p:grpSpPr>
          <p:sp>
            <p:nvSpPr>
              <p:cNvPr id="450" name="平行四辺形 449">
                <a:extLst>
                  <a:ext uri="{FF2B5EF4-FFF2-40B4-BE49-F238E27FC236}">
                    <a16:creationId xmlns:a16="http://schemas.microsoft.com/office/drawing/2014/main" id="{87D10345-AA1E-1E93-595E-175DC1FAB542}"/>
                  </a:ext>
                </a:extLst>
              </p:cNvPr>
              <p:cNvSpPr/>
              <p:nvPr/>
            </p:nvSpPr>
            <p:spPr>
              <a:xfrm>
                <a:off x="6355311" y="4636128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1" name="平行四辺形 450">
                <a:extLst>
                  <a:ext uri="{FF2B5EF4-FFF2-40B4-BE49-F238E27FC236}">
                    <a16:creationId xmlns:a16="http://schemas.microsoft.com/office/drawing/2014/main" id="{01F6DB31-5A0B-54DE-C223-A1F2609BB292}"/>
                  </a:ext>
                </a:extLst>
              </p:cNvPr>
              <p:cNvSpPr/>
              <p:nvPr/>
            </p:nvSpPr>
            <p:spPr>
              <a:xfrm>
                <a:off x="6964497" y="4775593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2" name="平行四辺形 451">
                <a:extLst>
                  <a:ext uri="{FF2B5EF4-FFF2-40B4-BE49-F238E27FC236}">
                    <a16:creationId xmlns:a16="http://schemas.microsoft.com/office/drawing/2014/main" id="{F15277DA-C2A1-EDC2-2FA3-0031B5C1335E}"/>
                  </a:ext>
                </a:extLst>
              </p:cNvPr>
              <p:cNvSpPr/>
              <p:nvPr/>
            </p:nvSpPr>
            <p:spPr>
              <a:xfrm>
                <a:off x="6864422" y="4742943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0" name="グループ化 469">
              <a:extLst>
                <a:ext uri="{FF2B5EF4-FFF2-40B4-BE49-F238E27FC236}">
                  <a16:creationId xmlns:a16="http://schemas.microsoft.com/office/drawing/2014/main" id="{2A30B821-9258-96C7-D4D2-64004EFAFBC4}"/>
                </a:ext>
              </a:extLst>
            </p:cNvPr>
            <p:cNvGrpSpPr/>
            <p:nvPr/>
          </p:nvGrpSpPr>
          <p:grpSpPr>
            <a:xfrm>
              <a:off x="6327946" y="5209842"/>
              <a:ext cx="1218372" cy="312637"/>
              <a:chOff x="6355311" y="4291787"/>
              <a:chExt cx="1218372" cy="312637"/>
            </a:xfrm>
          </p:grpSpPr>
          <p:sp>
            <p:nvSpPr>
              <p:cNvPr id="453" name="平行四辺形 452">
                <a:extLst>
                  <a:ext uri="{FF2B5EF4-FFF2-40B4-BE49-F238E27FC236}">
                    <a16:creationId xmlns:a16="http://schemas.microsoft.com/office/drawing/2014/main" id="{51787B7E-97B1-3105-7355-EEB31EE1CC27}"/>
                  </a:ext>
                </a:extLst>
              </p:cNvPr>
              <p:cNvSpPr/>
              <p:nvPr/>
            </p:nvSpPr>
            <p:spPr>
              <a:xfrm>
                <a:off x="6355311" y="4291787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4" name="平行四辺形 453">
                <a:extLst>
                  <a:ext uri="{FF2B5EF4-FFF2-40B4-BE49-F238E27FC236}">
                    <a16:creationId xmlns:a16="http://schemas.microsoft.com/office/drawing/2014/main" id="{E3FB9C64-3B78-8145-6952-2432824A4DA1}"/>
                  </a:ext>
                </a:extLst>
              </p:cNvPr>
              <p:cNvSpPr/>
              <p:nvPr/>
            </p:nvSpPr>
            <p:spPr>
              <a:xfrm>
                <a:off x="6991781" y="443125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5" name="平行四辺形 454">
                <a:extLst>
                  <a:ext uri="{FF2B5EF4-FFF2-40B4-BE49-F238E27FC236}">
                    <a16:creationId xmlns:a16="http://schemas.microsoft.com/office/drawing/2014/main" id="{BB9F9C18-FBDD-A202-473F-B43E77341807}"/>
                  </a:ext>
                </a:extLst>
              </p:cNvPr>
              <p:cNvSpPr/>
              <p:nvPr/>
            </p:nvSpPr>
            <p:spPr>
              <a:xfrm>
                <a:off x="6834410" y="432390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9" name="グループ化 468">
              <a:extLst>
                <a:ext uri="{FF2B5EF4-FFF2-40B4-BE49-F238E27FC236}">
                  <a16:creationId xmlns:a16="http://schemas.microsoft.com/office/drawing/2014/main" id="{5E263D64-8BFE-26E7-B5AD-2442876DE0ED}"/>
                </a:ext>
              </a:extLst>
            </p:cNvPr>
            <p:cNvGrpSpPr/>
            <p:nvPr/>
          </p:nvGrpSpPr>
          <p:grpSpPr>
            <a:xfrm>
              <a:off x="6327946" y="5102563"/>
              <a:ext cx="1218372" cy="312637"/>
              <a:chOff x="6355311" y="3951759"/>
              <a:chExt cx="1218372" cy="312637"/>
            </a:xfrm>
          </p:grpSpPr>
          <p:sp>
            <p:nvSpPr>
              <p:cNvPr id="456" name="平行四辺形 455">
                <a:extLst>
                  <a:ext uri="{FF2B5EF4-FFF2-40B4-BE49-F238E27FC236}">
                    <a16:creationId xmlns:a16="http://schemas.microsoft.com/office/drawing/2014/main" id="{F6490D72-3FC2-A9D4-9392-87E57494EC71}"/>
                  </a:ext>
                </a:extLst>
              </p:cNvPr>
              <p:cNvSpPr/>
              <p:nvPr/>
            </p:nvSpPr>
            <p:spPr>
              <a:xfrm>
                <a:off x="6355311" y="3951759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7" name="平行四辺形 456">
                <a:extLst>
                  <a:ext uri="{FF2B5EF4-FFF2-40B4-BE49-F238E27FC236}">
                    <a16:creationId xmlns:a16="http://schemas.microsoft.com/office/drawing/2014/main" id="{85CAE0C6-6C8F-7547-FE0A-89FE9C1AFD33}"/>
                  </a:ext>
                </a:extLst>
              </p:cNvPr>
              <p:cNvSpPr/>
              <p:nvPr/>
            </p:nvSpPr>
            <p:spPr>
              <a:xfrm>
                <a:off x="6425987" y="4181237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8" name="平行四辺形 457">
                <a:extLst>
                  <a:ext uri="{FF2B5EF4-FFF2-40B4-BE49-F238E27FC236}">
                    <a16:creationId xmlns:a16="http://schemas.microsoft.com/office/drawing/2014/main" id="{9AB5F383-030B-C01B-1785-22E6D1540BE8}"/>
                  </a:ext>
                </a:extLst>
              </p:cNvPr>
              <p:cNvSpPr/>
              <p:nvPr/>
            </p:nvSpPr>
            <p:spPr>
              <a:xfrm>
                <a:off x="6834410" y="3983877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8" name="グループ化 467">
              <a:extLst>
                <a:ext uri="{FF2B5EF4-FFF2-40B4-BE49-F238E27FC236}">
                  <a16:creationId xmlns:a16="http://schemas.microsoft.com/office/drawing/2014/main" id="{6D87CAFA-E03C-51E6-E235-C414B172396D}"/>
                </a:ext>
              </a:extLst>
            </p:cNvPr>
            <p:cNvGrpSpPr/>
            <p:nvPr/>
          </p:nvGrpSpPr>
          <p:grpSpPr>
            <a:xfrm>
              <a:off x="6327946" y="4995284"/>
              <a:ext cx="1218372" cy="312637"/>
              <a:chOff x="6355311" y="3590166"/>
              <a:chExt cx="1218372" cy="312637"/>
            </a:xfrm>
          </p:grpSpPr>
          <p:sp>
            <p:nvSpPr>
              <p:cNvPr id="459" name="平行四辺形 458">
                <a:extLst>
                  <a:ext uri="{FF2B5EF4-FFF2-40B4-BE49-F238E27FC236}">
                    <a16:creationId xmlns:a16="http://schemas.microsoft.com/office/drawing/2014/main" id="{1D1DD907-31D7-74D9-6C13-8BF1A58F5301}"/>
                  </a:ext>
                </a:extLst>
              </p:cNvPr>
              <p:cNvSpPr/>
              <p:nvPr/>
            </p:nvSpPr>
            <p:spPr>
              <a:xfrm>
                <a:off x="6355311" y="359016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0" name="平行四辺形 459">
                <a:extLst>
                  <a:ext uri="{FF2B5EF4-FFF2-40B4-BE49-F238E27FC236}">
                    <a16:creationId xmlns:a16="http://schemas.microsoft.com/office/drawing/2014/main" id="{B08A32DC-94C7-0283-DDD8-85032E3317CD}"/>
                  </a:ext>
                </a:extLst>
              </p:cNvPr>
              <p:cNvSpPr/>
              <p:nvPr/>
            </p:nvSpPr>
            <p:spPr>
              <a:xfrm>
                <a:off x="6790968" y="362228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1" name="平行四辺形 460">
                <a:extLst>
                  <a:ext uri="{FF2B5EF4-FFF2-40B4-BE49-F238E27FC236}">
                    <a16:creationId xmlns:a16="http://schemas.microsoft.com/office/drawing/2014/main" id="{B6D38772-1E3B-AED6-5928-D59F23CE1C7A}"/>
                  </a:ext>
                </a:extLst>
              </p:cNvPr>
              <p:cNvSpPr/>
              <p:nvPr/>
            </p:nvSpPr>
            <p:spPr>
              <a:xfrm>
                <a:off x="6425987" y="3819643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81" name="グループ化 480">
            <a:extLst>
              <a:ext uri="{FF2B5EF4-FFF2-40B4-BE49-F238E27FC236}">
                <a16:creationId xmlns:a16="http://schemas.microsoft.com/office/drawing/2014/main" id="{8D8DE56A-2CA0-087E-5DD1-3DD7ABFFF889}"/>
              </a:ext>
            </a:extLst>
          </p:cNvPr>
          <p:cNvGrpSpPr/>
          <p:nvPr/>
        </p:nvGrpSpPr>
        <p:grpSpPr>
          <a:xfrm>
            <a:off x="3645386" y="142369"/>
            <a:ext cx="1515783" cy="1427631"/>
            <a:chOff x="2618437" y="156862"/>
            <a:chExt cx="1515783" cy="1427631"/>
          </a:xfrm>
        </p:grpSpPr>
        <p:sp>
          <p:nvSpPr>
            <p:cNvPr id="111" name="台形 110">
              <a:extLst>
                <a:ext uri="{FF2B5EF4-FFF2-40B4-BE49-F238E27FC236}">
                  <a16:creationId xmlns:a16="http://schemas.microsoft.com/office/drawing/2014/main" id="{5B2F4632-5CE5-A8A4-538C-F4F9012190AF}"/>
                </a:ext>
              </a:extLst>
            </p:cNvPr>
            <p:cNvSpPr/>
            <p:nvPr/>
          </p:nvSpPr>
          <p:spPr>
            <a:xfrm rot="16200000">
              <a:off x="2663049" y="113323"/>
              <a:ext cx="1427631" cy="1514710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5CA241F6-51FC-CD35-422B-5B41C522D38F}"/>
                </a:ext>
              </a:extLst>
            </p:cNvPr>
            <p:cNvSpPr txBox="1"/>
            <p:nvPr/>
          </p:nvSpPr>
          <p:spPr>
            <a:xfrm>
              <a:off x="2618437" y="701401"/>
              <a:ext cx="1514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/>
                <a:t>Object Detector</a:t>
              </a:r>
              <a:endParaRPr kumimoji="1" lang="ja-JP" altLang="en-US" sz="1600"/>
            </a:p>
          </p:txBody>
        </p:sp>
      </p:grpSp>
      <p:sp>
        <p:nvSpPr>
          <p:cNvPr id="482" name="下矢印 481">
            <a:extLst>
              <a:ext uri="{FF2B5EF4-FFF2-40B4-BE49-F238E27FC236}">
                <a16:creationId xmlns:a16="http://schemas.microsoft.com/office/drawing/2014/main" id="{5C7E91E8-5A91-06F7-63F9-6E57923947FE}"/>
              </a:ext>
            </a:extLst>
          </p:cNvPr>
          <p:cNvSpPr/>
          <p:nvPr/>
        </p:nvSpPr>
        <p:spPr>
          <a:xfrm>
            <a:off x="9312742" y="189004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3" name="テキスト ボックス 482">
            <a:extLst>
              <a:ext uri="{FF2B5EF4-FFF2-40B4-BE49-F238E27FC236}">
                <a16:creationId xmlns:a16="http://schemas.microsoft.com/office/drawing/2014/main" id="{BF9A17D4-1AB1-E1AA-EB5F-E38999079603}"/>
              </a:ext>
            </a:extLst>
          </p:cNvPr>
          <p:cNvSpPr txBox="1"/>
          <p:nvPr/>
        </p:nvSpPr>
        <p:spPr>
          <a:xfrm>
            <a:off x="6496208" y="2467034"/>
            <a:ext cx="261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 to </a:t>
            </a:r>
            <a:r>
              <a:rPr lang="en-US" altLang="ja-JP" sz="1600" dirty="0">
                <a:solidFill>
                  <a:srgbClr val="00B0F0"/>
                </a:solidFill>
              </a:rPr>
              <a:t>P</a:t>
            </a:r>
            <a:r>
              <a:rPr kumimoji="1" lang="en-US" altLang="ja-JP" sz="1600" dirty="0">
                <a:solidFill>
                  <a:srgbClr val="00B0F0"/>
                </a:solidFill>
              </a:rPr>
              <a:t>ast </a:t>
            </a:r>
            <a:r>
              <a:rPr lang="en-US" altLang="ja-JP" sz="1600" dirty="0">
                <a:solidFill>
                  <a:srgbClr val="00B0F0"/>
                </a:solidFill>
              </a:rPr>
              <a:t>T</a:t>
            </a:r>
            <a:r>
              <a:rPr kumimoji="1" lang="en-US" altLang="ja-JP" sz="1600" dirty="0">
                <a:solidFill>
                  <a:srgbClr val="00B0F0"/>
                </a:solidFill>
              </a:rPr>
              <a:t>racks </a:t>
            </a:r>
            <a:r>
              <a:rPr kumimoji="1" lang="en-US" altLang="ja-JP" sz="1600" dirty="0"/>
              <a:t>and </a:t>
            </a:r>
            <a:r>
              <a:rPr kumimoji="1" lang="en-US" altLang="ja-JP" sz="1600" dirty="0">
                <a:solidFill>
                  <a:srgbClr val="00B0F0"/>
                </a:solidFill>
              </a:rPr>
              <a:t>IDs</a:t>
            </a:r>
            <a:endParaRPr kumimoji="1" lang="ja-JP" altLang="en-US" sz="1600">
              <a:solidFill>
                <a:srgbClr val="00B0F0"/>
              </a:solidFill>
            </a:endParaRPr>
          </a:p>
        </p:txBody>
      </p:sp>
      <p:sp>
        <p:nvSpPr>
          <p:cNvPr id="486" name="曲折矢印 485">
            <a:extLst>
              <a:ext uri="{FF2B5EF4-FFF2-40B4-BE49-F238E27FC236}">
                <a16:creationId xmlns:a16="http://schemas.microsoft.com/office/drawing/2014/main" id="{7D7DF984-5B57-DA87-1525-E6B1996C6FA8}"/>
              </a:ext>
            </a:extLst>
          </p:cNvPr>
          <p:cNvSpPr/>
          <p:nvPr/>
        </p:nvSpPr>
        <p:spPr>
          <a:xfrm rot="10800000" flipH="1">
            <a:off x="5631783" y="4927677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7" name="下矢印 486">
            <a:extLst>
              <a:ext uri="{FF2B5EF4-FFF2-40B4-BE49-F238E27FC236}">
                <a16:creationId xmlns:a16="http://schemas.microsoft.com/office/drawing/2014/main" id="{71678189-840B-6064-70A3-060DA7BAD5FA}"/>
              </a:ext>
            </a:extLst>
          </p:cNvPr>
          <p:cNvSpPr/>
          <p:nvPr/>
        </p:nvSpPr>
        <p:spPr>
          <a:xfrm rot="16200000">
            <a:off x="7554678" y="315041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8" name="左大かっこ 487">
            <a:extLst>
              <a:ext uri="{FF2B5EF4-FFF2-40B4-BE49-F238E27FC236}">
                <a16:creationId xmlns:a16="http://schemas.microsoft.com/office/drawing/2014/main" id="{595698A0-963A-974F-F99C-0D67DDA5A788}"/>
              </a:ext>
            </a:extLst>
          </p:cNvPr>
          <p:cNvSpPr/>
          <p:nvPr/>
        </p:nvSpPr>
        <p:spPr>
          <a:xfrm rot="16200000">
            <a:off x="5630862" y="-213333"/>
            <a:ext cx="265176" cy="9062654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9" name="テキスト ボックス 488">
            <a:extLst>
              <a:ext uri="{FF2B5EF4-FFF2-40B4-BE49-F238E27FC236}">
                <a16:creationId xmlns:a16="http://schemas.microsoft.com/office/drawing/2014/main" id="{3EB88218-1422-0A49-6CC9-090582F9BA6A}"/>
              </a:ext>
            </a:extLst>
          </p:cNvPr>
          <p:cNvSpPr txBox="1"/>
          <p:nvPr/>
        </p:nvSpPr>
        <p:spPr>
          <a:xfrm>
            <a:off x="4570527" y="4450582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F0"/>
                </a:solidFill>
              </a:rPr>
              <a:t>Observation Sequences</a:t>
            </a:r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491" name="テキスト ボックス 490">
            <a:extLst>
              <a:ext uri="{FF2B5EF4-FFF2-40B4-BE49-F238E27FC236}">
                <a16:creationId xmlns:a16="http://schemas.microsoft.com/office/drawing/2014/main" id="{527AABBD-8536-8449-C7FB-D77FE2C61D11}"/>
              </a:ext>
            </a:extLst>
          </p:cNvPr>
          <p:cNvSpPr txBox="1"/>
          <p:nvPr/>
        </p:nvSpPr>
        <p:spPr>
          <a:xfrm>
            <a:off x="4995644" y="5946259"/>
            <a:ext cx="331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Estimate and Predict by Kalman Filter</a:t>
            </a:r>
          </a:p>
          <a:p>
            <a:pPr algn="ctr"/>
            <a:r>
              <a:rPr lang="en-US" altLang="ja-JP" sz="1600" dirty="0"/>
              <a:t>(</a:t>
            </a:r>
            <a:r>
              <a:rPr lang="en-US" altLang="ja-JP" sz="1600" b="1" dirty="0">
                <a:solidFill>
                  <a:srgbClr val="FF0000"/>
                </a:solidFill>
              </a:rPr>
              <a:t>Slice Kalman Filter</a:t>
            </a:r>
            <a:r>
              <a:rPr lang="en-US" altLang="ja-JP" sz="1600" dirty="0"/>
              <a:t>)</a:t>
            </a:r>
            <a:endParaRPr kumimoji="1" lang="ja-JP" altLang="en-US" sz="1600"/>
          </a:p>
        </p:txBody>
      </p:sp>
      <p:sp>
        <p:nvSpPr>
          <p:cNvPr id="500" name="テキスト ボックス 499">
            <a:extLst>
              <a:ext uri="{FF2B5EF4-FFF2-40B4-BE49-F238E27FC236}">
                <a16:creationId xmlns:a16="http://schemas.microsoft.com/office/drawing/2014/main" id="{CC73C75F-9A04-708B-AA5B-F35983043E38}"/>
              </a:ext>
            </a:extLst>
          </p:cNvPr>
          <p:cNvSpPr txBox="1"/>
          <p:nvPr/>
        </p:nvSpPr>
        <p:spPr>
          <a:xfrm>
            <a:off x="8176166" y="6346299"/>
            <a:ext cx="27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State Variables </a:t>
            </a:r>
            <a:r>
              <a:rPr lang="en-US" altLang="ja-JP" dirty="0"/>
              <a:t>on </a:t>
            </a:r>
            <a:r>
              <a:rPr lang="en-US" altLang="ja-JP" b="1" dirty="0"/>
              <a:t>3D-Space</a:t>
            </a:r>
            <a:endParaRPr kumimoji="1" lang="ja-JP" altLang="en-US" b="1"/>
          </a:p>
        </p:txBody>
      </p:sp>
      <p:grpSp>
        <p:nvGrpSpPr>
          <p:cNvPr id="502" name="グループ化 501">
            <a:extLst>
              <a:ext uri="{FF2B5EF4-FFF2-40B4-BE49-F238E27FC236}">
                <a16:creationId xmlns:a16="http://schemas.microsoft.com/office/drawing/2014/main" id="{E6C1C2C7-6EF8-CCDA-02D1-D666C04A01A1}"/>
              </a:ext>
            </a:extLst>
          </p:cNvPr>
          <p:cNvGrpSpPr/>
          <p:nvPr/>
        </p:nvGrpSpPr>
        <p:grpSpPr>
          <a:xfrm>
            <a:off x="8747617" y="4576956"/>
            <a:ext cx="1640807" cy="1640807"/>
            <a:chOff x="8747617" y="4576956"/>
            <a:chExt cx="1640807" cy="1640807"/>
          </a:xfrm>
        </p:grpSpPr>
        <p:sp>
          <p:nvSpPr>
            <p:cNvPr id="493" name="円/楕円 492">
              <a:extLst>
                <a:ext uri="{FF2B5EF4-FFF2-40B4-BE49-F238E27FC236}">
                  <a16:creationId xmlns:a16="http://schemas.microsoft.com/office/drawing/2014/main" id="{7D337243-DD70-8B7D-DF68-AF53E674ECA0}"/>
                </a:ext>
              </a:extLst>
            </p:cNvPr>
            <p:cNvSpPr/>
            <p:nvPr/>
          </p:nvSpPr>
          <p:spPr>
            <a:xfrm>
              <a:off x="9586137" y="5343902"/>
              <a:ext cx="431547" cy="4315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4" name="円/楕円 493">
              <a:extLst>
                <a:ext uri="{FF2B5EF4-FFF2-40B4-BE49-F238E27FC236}">
                  <a16:creationId xmlns:a16="http://schemas.microsoft.com/office/drawing/2014/main" id="{F0A47F36-225A-E55B-EA06-8DB39E490E0B}"/>
                </a:ext>
              </a:extLst>
            </p:cNvPr>
            <p:cNvSpPr/>
            <p:nvPr/>
          </p:nvSpPr>
          <p:spPr>
            <a:xfrm>
              <a:off x="8823017" y="5775449"/>
              <a:ext cx="383532" cy="383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5" name="円/楕円 494">
              <a:extLst>
                <a:ext uri="{FF2B5EF4-FFF2-40B4-BE49-F238E27FC236}">
                  <a16:creationId xmlns:a16="http://schemas.microsoft.com/office/drawing/2014/main" id="{25AAA766-C273-2E4E-C4FD-A72A4426F1AB}"/>
                </a:ext>
              </a:extLst>
            </p:cNvPr>
            <p:cNvSpPr/>
            <p:nvPr/>
          </p:nvSpPr>
          <p:spPr>
            <a:xfrm>
              <a:off x="10125735" y="5512969"/>
              <a:ext cx="227839" cy="2278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円/楕円 496">
              <a:extLst>
                <a:ext uri="{FF2B5EF4-FFF2-40B4-BE49-F238E27FC236}">
                  <a16:creationId xmlns:a16="http://schemas.microsoft.com/office/drawing/2014/main" id="{3ED9E8AF-D1B7-DC8B-3EE7-B2723E4EE571}"/>
                </a:ext>
              </a:extLst>
            </p:cNvPr>
            <p:cNvSpPr/>
            <p:nvPr/>
          </p:nvSpPr>
          <p:spPr>
            <a:xfrm>
              <a:off x="9430338" y="4799274"/>
              <a:ext cx="322310" cy="3223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8" name="円/楕円 497">
              <a:extLst>
                <a:ext uri="{FF2B5EF4-FFF2-40B4-BE49-F238E27FC236}">
                  <a16:creationId xmlns:a16="http://schemas.microsoft.com/office/drawing/2014/main" id="{9CE1A4AE-B44B-6FE0-2966-526D7E230F65}"/>
                </a:ext>
              </a:extLst>
            </p:cNvPr>
            <p:cNvSpPr/>
            <p:nvPr/>
          </p:nvSpPr>
          <p:spPr>
            <a:xfrm>
              <a:off x="8823017" y="4870488"/>
              <a:ext cx="322310" cy="3223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6" name="直方体 495">
              <a:extLst>
                <a:ext uri="{FF2B5EF4-FFF2-40B4-BE49-F238E27FC236}">
                  <a16:creationId xmlns:a16="http://schemas.microsoft.com/office/drawing/2014/main" id="{3F081ED2-8EA6-4D10-0194-C6C226FAEE2D}"/>
                </a:ext>
              </a:extLst>
            </p:cNvPr>
            <p:cNvSpPr/>
            <p:nvPr/>
          </p:nvSpPr>
          <p:spPr>
            <a:xfrm>
              <a:off x="8747617" y="4576956"/>
              <a:ext cx="1640807" cy="1640807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7861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95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27601</TotalTime>
  <Words>585</Words>
  <Application>Microsoft Macintosh PowerPoint</Application>
  <PresentationFormat>ワイド画面</PresentationFormat>
  <Paragraphs>210</Paragraphs>
  <Slides>66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66</vt:i4>
      </vt:variant>
    </vt:vector>
  </HeadingPairs>
  <TitlesOfParts>
    <vt:vector size="70" baseType="lpstr">
      <vt:lpstr>MS PGothic</vt:lpstr>
      <vt:lpstr>游ゴシック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43</cp:revision>
  <dcterms:created xsi:type="dcterms:W3CDTF">2024-12-24T03:20:35Z</dcterms:created>
  <dcterms:modified xsi:type="dcterms:W3CDTF">2025-02-08T04:28:31Z</dcterms:modified>
</cp:coreProperties>
</file>